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58" r:id="rId5"/>
    <p:sldId id="273" r:id="rId6"/>
    <p:sldId id="271" r:id="rId7"/>
    <p:sldId id="274" r:id="rId8"/>
    <p:sldId id="277" r:id="rId9"/>
    <p:sldId id="278" r:id="rId10"/>
    <p:sldId id="284" r:id="rId11"/>
    <p:sldId id="288" r:id="rId12"/>
    <p:sldId id="286" r:id="rId13"/>
    <p:sldId id="287" r:id="rId14"/>
    <p:sldId id="322" r:id="rId15"/>
    <p:sldId id="293" r:id="rId16"/>
    <p:sldId id="299" r:id="rId17"/>
    <p:sldId id="300" r:id="rId18"/>
    <p:sldId id="296" r:id="rId19"/>
    <p:sldId id="291" r:id="rId20"/>
    <p:sldId id="301" r:id="rId21"/>
    <p:sldId id="303" r:id="rId22"/>
    <p:sldId id="305" r:id="rId23"/>
    <p:sldId id="306" r:id="rId24"/>
    <p:sldId id="307" r:id="rId25"/>
    <p:sldId id="308" r:id="rId26"/>
    <p:sldId id="304" r:id="rId27"/>
    <p:sldId id="310" r:id="rId28"/>
    <p:sldId id="311" r:id="rId29"/>
    <p:sldId id="309" r:id="rId30"/>
    <p:sldId id="312" r:id="rId31"/>
    <p:sldId id="313" r:id="rId32"/>
    <p:sldId id="314" r:id="rId33"/>
    <p:sldId id="302" r:id="rId34"/>
    <p:sldId id="295" r:id="rId35"/>
    <p:sldId id="315" r:id="rId36"/>
    <p:sldId id="316" r:id="rId37"/>
    <p:sldId id="317" r:id="rId38"/>
    <p:sldId id="318" r:id="rId39"/>
    <p:sldId id="321" r:id="rId40"/>
    <p:sldId id="319" r:id="rId41"/>
    <p:sldId id="323" r:id="rId42"/>
    <p:sldId id="324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F5E4"/>
    <a:srgbClr val="33CCFF"/>
    <a:srgbClr val="FFCC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027" y="283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36952-0B01-9F55-81B5-01255768A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14D7D6-18BF-43D0-092F-0396FBE9E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06095A-BBE0-CA79-6883-68B6A90E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5A1B7B-8923-1729-BE6C-7EDDA5D92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93C0CA-2491-0DB5-8465-DF75E467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6863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093D32-A115-7095-A01C-D05B039A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090591C-2D07-CC89-8F55-DAE77C1A4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F9A01E-BFF7-2153-C5E8-3226663A2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3F2C47-49B9-0D7C-8213-ABF666B7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CAFFFD-537E-D0A3-AB13-E735ADEF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729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46BC76C-B5D7-9AE6-8C9F-EF8BC432E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652B12-34C4-7688-25A2-42E653FF2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8D7256-5FB5-508C-35BB-C2E7E171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BD61B1-7220-8F4B-A5B0-98666ABC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389744-BAE5-9A99-C0DC-B6EDCA93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267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A6F45-6935-535D-A675-5D182470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197394-EA69-C7ED-230C-A743167F5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1C2CBF-45C2-8C58-DD7B-77C3DB177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843560-6A4C-6526-6775-4ADC2AF38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F7768-A3BF-FD8A-C5B4-0C79EF89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0574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A0522A-5814-C684-6FA6-3CA71FB7B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9077B-2055-C4A1-AD25-C67D5A238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5B05CB-1D39-A401-561E-B22437A68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58941F-2926-30D1-D02F-CED9ADC7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3E6180-383E-CF74-4C24-AFCA0E22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191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8DDD8A-AB4F-27B9-EA87-D3995E80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BE41D5-A5E5-AFAA-A9C9-F48E7BBBD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073CFE-E9C6-DC94-6E45-522D6F600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57F74E-7C7A-0BE3-78A3-FB0F6618F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8EBF4C-15DB-9262-1E7B-3B95AE6C5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C5123D-F6D2-F56C-55B8-222DAA27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762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775EF9-0B3E-949A-7441-C325C5AF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ABB026-1E1B-3E38-8F6F-74EA74AAF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ADF5EA-915D-D4C6-163D-9F50D4FA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69CB12-76C1-FC27-1407-1DB5A43F2C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7BC651B-8581-1D24-84FB-AE30293F0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52CB084-0096-7746-BB75-F2420A2F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B55384-BF3B-7203-BBB2-C930A002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91D1B45-B8C0-2157-8008-74B4C431A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213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117FE-0056-F854-105E-CEE012B0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9F2466-6D76-E0CA-B31E-49A6264F5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27B041-02F7-9C6D-5E3F-682FE471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2BA525-4430-207C-0C91-CF6CB697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29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28D5779-AFCF-E994-F284-E14AC2B17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91C01B-1C8C-1617-4F47-AB250003B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B9AA6-79C6-AD60-34AF-376D283E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274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EDE5A3-7EE8-3FF3-F192-9E957A153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53822B-E560-0B90-9193-A81A433A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D41966-DA5D-2CFB-D8F3-8B5EC09CB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8EF6DB-CC4D-A5DB-A5B0-C9A40FA3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951322-BD4E-441C-F367-3C163A5B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C3CEE6-739C-70C7-6027-1E70EAF0C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42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050E9-D619-7732-B09C-184BA8DE7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F1CF078-3634-4A8E-EB20-73ECAAA14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323736-B499-AEF9-B475-594CD4448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67C5C3-D334-9896-86B1-94127DD78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23BE4B-6BF7-AC0E-5975-F70796E42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3C8FD3-3761-814D-C703-AB8D99CC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4624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4FD729-205F-9D5E-314B-D5A2A23F7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814F3D-53D7-630B-7359-EC4FF5F74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88F277-0D1A-6612-B527-84E058C33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E9A37A-3400-4144-94F2-372284A54BD1}" type="datetimeFigureOut">
              <a:rPr lang="fr-BE" smtClean="0"/>
              <a:t>26/02/2025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F2A50C-11D5-D204-107F-6E4EF8C49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161D3A-C67E-9E1D-DFBC-97B93CA3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3180AF-C4DA-491C-8668-D7E69C9273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86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image" Target="../media/image14.emf"/><Relationship Id="rId10" Type="http://schemas.openxmlformats.org/officeDocument/2006/relationships/image" Target="../media/image19.png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su.e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4.emf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11" Type="http://schemas.openxmlformats.org/officeDocument/2006/relationships/image" Target="../media/image40.png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5.emf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5.emf"/><Relationship Id="rId4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jp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15.emf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jpg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5.emf"/><Relationship Id="rId9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1.emf"/><Relationship Id="rId3" Type="http://schemas.openxmlformats.org/officeDocument/2006/relationships/image" Target="../media/image15.emf"/><Relationship Id="rId7" Type="http://schemas.openxmlformats.org/officeDocument/2006/relationships/image" Target="../media/image66.png"/><Relationship Id="rId12" Type="http://schemas.openxmlformats.org/officeDocument/2006/relationships/image" Target="../media/image70.emf"/><Relationship Id="rId2" Type="http://schemas.openxmlformats.org/officeDocument/2006/relationships/image" Target="../media/image2.jpg"/><Relationship Id="rId16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9.emf"/><Relationship Id="rId5" Type="http://schemas.openxmlformats.org/officeDocument/2006/relationships/image" Target="../media/image65.png"/><Relationship Id="rId15" Type="http://schemas.openxmlformats.org/officeDocument/2006/relationships/image" Target="../media/image73.emf"/><Relationship Id="rId10" Type="http://schemas.openxmlformats.org/officeDocument/2006/relationships/image" Target="../media/image68.emf"/><Relationship Id="rId4" Type="http://schemas.openxmlformats.org/officeDocument/2006/relationships/image" Target="../media/image51.png"/><Relationship Id="rId9" Type="http://schemas.openxmlformats.org/officeDocument/2006/relationships/image" Target="../media/image67.emf"/><Relationship Id="rId14" Type="http://schemas.openxmlformats.org/officeDocument/2006/relationships/image" Target="../media/image7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5.emf"/><Relationship Id="rId7" Type="http://schemas.openxmlformats.org/officeDocument/2006/relationships/image" Target="../media/image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67.emf"/><Relationship Id="rId4" Type="http://schemas.openxmlformats.org/officeDocument/2006/relationships/image" Target="../media/image52.pn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B4F3C00-A886-D915-884F-67E484B25A5C}"/>
              </a:ext>
            </a:extLst>
          </p:cNvPr>
          <p:cNvSpPr txBox="1"/>
          <p:nvPr/>
        </p:nvSpPr>
        <p:spPr>
          <a:xfrm>
            <a:off x="267209" y="1989544"/>
            <a:ext cx="117407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ESU Command Station</a:t>
            </a:r>
          </a:p>
        </p:txBody>
      </p:sp>
      <p:pic>
        <p:nvPicPr>
          <p:cNvPr id="4" name="Image 3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2D43A94D-84B0-35A3-120C-95C9BEE54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EC111D-7413-DDEC-CF80-A893FEFEA298}"/>
              </a:ext>
            </a:extLst>
          </p:cNvPr>
          <p:cNvSpPr txBox="1"/>
          <p:nvPr/>
        </p:nvSpPr>
        <p:spPr>
          <a:xfrm>
            <a:off x="5015419" y="4105824"/>
            <a:ext cx="21611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6600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6600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6D361B-94FB-CDB6-A285-84D940D49DC5}"/>
              </a:ext>
            </a:extLst>
          </p:cNvPr>
          <p:cNvSpPr txBox="1"/>
          <p:nvPr/>
        </p:nvSpPr>
        <p:spPr>
          <a:xfrm>
            <a:off x="4698822" y="5332880"/>
            <a:ext cx="27943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6600" dirty="0">
                <a:solidFill>
                  <a:srgbClr val="0BF5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Partie 2</a:t>
            </a:r>
          </a:p>
        </p:txBody>
      </p:sp>
    </p:spTree>
    <p:extLst>
      <p:ext uri="{BB962C8B-B14F-4D97-AF65-F5344CB8AC3E}">
        <p14:creationId xmlns:p14="http://schemas.microsoft.com/office/powerpoint/2010/main" val="154282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78ACDAA-078B-5E20-18DC-BA6F4BE4309C}"/>
              </a:ext>
            </a:extLst>
          </p:cNvPr>
          <p:cNvSpPr txBox="1"/>
          <p:nvPr/>
        </p:nvSpPr>
        <p:spPr>
          <a:xfrm>
            <a:off x="5012273" y="565200"/>
            <a:ext cx="2247731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Ecran tac</a:t>
            </a:r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tile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17C6839E-B5B8-6C4F-2B9D-62461E797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0" y="1462513"/>
            <a:ext cx="11713176" cy="4919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965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Instrument de mesure, Appareils électroniques, capture d’écran&#10;&#10;Description générée automatiquement">
            <a:extLst>
              <a:ext uri="{FF2B5EF4-FFF2-40B4-BE49-F238E27FC236}">
                <a16:creationId xmlns:a16="http://schemas.microsoft.com/office/drawing/2014/main" id="{0B8ED091-F1D2-9868-02C4-718F310C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4"/>
          <a:stretch/>
        </p:blipFill>
        <p:spPr>
          <a:xfrm>
            <a:off x="4348333" y="1391151"/>
            <a:ext cx="7605419" cy="45528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FE4A06-6DEC-138D-EDE6-EA34B7A4F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8" y="1529687"/>
            <a:ext cx="1413656" cy="71184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73F1110-DE33-D0BB-FDE7-1D94512A9D68}"/>
              </a:ext>
            </a:extLst>
          </p:cNvPr>
          <p:cNvSpPr txBox="1"/>
          <p:nvPr/>
        </p:nvSpPr>
        <p:spPr>
          <a:xfrm>
            <a:off x="1590512" y="1664770"/>
            <a:ext cx="172835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conduite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F3E2C3E-D70A-1ABD-99CD-B09CBAC03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16" y="2337220"/>
            <a:ext cx="1298303" cy="6416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6174E7-0C22-C3E0-1AD1-F1FBDEA0F266}"/>
              </a:ext>
            </a:extLst>
          </p:cNvPr>
          <p:cNvSpPr txBox="1"/>
          <p:nvPr/>
        </p:nvSpPr>
        <p:spPr>
          <a:xfrm>
            <a:off x="1624484" y="2440003"/>
            <a:ext cx="242059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Tableau d’accessoires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EDBE9ED-2D9D-E2F1-1A68-1AEC4CC77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16" y="3098259"/>
            <a:ext cx="1298303" cy="6174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D0EA2CE-2DE7-E339-6515-009BBA363659}"/>
              </a:ext>
            </a:extLst>
          </p:cNvPr>
          <p:cNvSpPr txBox="1"/>
          <p:nvPr/>
        </p:nvSpPr>
        <p:spPr>
          <a:xfrm>
            <a:off x="1624484" y="3142499"/>
            <a:ext cx="69923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TCO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C0416B-0177-F622-AFEA-B09B49041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16" y="3835083"/>
            <a:ext cx="1249307" cy="61743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EF43E94-C69A-F788-50DD-77F487CC6649}"/>
              </a:ext>
            </a:extLst>
          </p:cNvPr>
          <p:cNvSpPr txBox="1"/>
          <p:nvPr/>
        </p:nvSpPr>
        <p:spPr>
          <a:xfrm>
            <a:off x="1624484" y="3943745"/>
            <a:ext cx="222528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Menu configuration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D4FFC9B-6B8C-E5F0-E929-0769DB0EB47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336" t="7594" r="11165" b="3409"/>
          <a:stretch/>
        </p:blipFill>
        <p:spPr>
          <a:xfrm>
            <a:off x="248917" y="4571907"/>
            <a:ext cx="821348" cy="66300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3DCD7C8-D719-AB6E-6818-4EC41A391C9F}"/>
              </a:ext>
            </a:extLst>
          </p:cNvPr>
          <p:cNvSpPr txBox="1"/>
          <p:nvPr/>
        </p:nvSpPr>
        <p:spPr>
          <a:xfrm>
            <a:off x="1596654" y="4703356"/>
            <a:ext cx="132119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Paramètres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595E108-3515-3F19-A707-D6AD18B2DD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1342" y="846866"/>
            <a:ext cx="695459" cy="68288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00B48F3-27A5-1D69-AB1B-34F594240D38}"/>
              </a:ext>
            </a:extLst>
          </p:cNvPr>
          <p:cNvSpPr txBox="1"/>
          <p:nvPr/>
        </p:nvSpPr>
        <p:spPr>
          <a:xfrm>
            <a:off x="2528577" y="879215"/>
            <a:ext cx="18087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Arrêt d’urgence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993112-BE4E-C5DC-6F49-D6CBB7FEC501}"/>
              </a:ext>
            </a:extLst>
          </p:cNvPr>
          <p:cNvSpPr txBox="1"/>
          <p:nvPr/>
        </p:nvSpPr>
        <p:spPr>
          <a:xfrm>
            <a:off x="1590512" y="5405852"/>
            <a:ext cx="6832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Aide</a:t>
            </a:r>
          </a:p>
        </p:txBody>
      </p:sp>
      <p:pic>
        <p:nvPicPr>
          <p:cNvPr id="29" name="Image 28" descr="Une image contenant Panneau de signalisation, cercle, symbole, signe&#10;&#10;Description générée automatiquement">
            <a:extLst>
              <a:ext uri="{FF2B5EF4-FFF2-40B4-BE49-F238E27FC236}">
                <a16:creationId xmlns:a16="http://schemas.microsoft.com/office/drawing/2014/main" id="{46C1A41D-50FD-BA0F-75F9-5AD5C72D83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2" y="5306839"/>
            <a:ext cx="799034" cy="61743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BB3E59F-4201-9FDA-A777-38BD7791C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42" y="113199"/>
            <a:ext cx="336840" cy="721802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A7B88851-D788-D5C2-D518-B01D6563D75D}"/>
              </a:ext>
            </a:extLst>
          </p:cNvPr>
          <p:cNvSpPr txBox="1"/>
          <p:nvPr/>
        </p:nvSpPr>
        <p:spPr>
          <a:xfrm>
            <a:off x="2528577" y="304037"/>
            <a:ext cx="142699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Etat batterie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9C6E17-196C-0A68-1D54-4B507BC462F4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135340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 descr="Une image contenant texte, capture d’écran, logiciel, affichage&#10;&#10;Description générée automatiquement">
            <a:extLst>
              <a:ext uri="{FF2B5EF4-FFF2-40B4-BE49-F238E27FC236}">
                <a16:creationId xmlns:a16="http://schemas.microsoft.com/office/drawing/2014/main" id="{64200D84-91B7-568E-D0F3-68763C4B4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12434" b="10095"/>
          <a:stretch/>
        </p:blipFill>
        <p:spPr>
          <a:xfrm>
            <a:off x="1755060" y="1638617"/>
            <a:ext cx="8739261" cy="46537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E4D47D5-346C-5169-28CC-9E25BBF448B9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2713768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B60B1D-C6DB-16F9-0BAA-A143D92D0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3" t="11477"/>
          <a:stretch/>
        </p:blipFill>
        <p:spPr>
          <a:xfrm>
            <a:off x="101582" y="1483360"/>
            <a:ext cx="6731360" cy="40474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FF86A7E-C968-A918-029E-49A79BD50B31}"/>
              </a:ext>
            </a:extLst>
          </p:cNvPr>
          <p:cNvSpPr txBox="1"/>
          <p:nvPr/>
        </p:nvSpPr>
        <p:spPr>
          <a:xfrm>
            <a:off x="7013864" y="1483360"/>
            <a:ext cx="4703466" cy="276537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Attention, si la case à cocher « Appeler adresse IP via serveur DHCP » est active, l’adresse de référence peut changer en cas de connexion sur un autre routeur.  </a:t>
            </a:r>
          </a:p>
          <a:p>
            <a:r>
              <a:rPr lang="fr-BE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 exemple si vous devez prendre votre station centrale au club et la connectez sur le routeur, l’adresse d’origine sera changée. Donc, dès que l’adresse est configurée à la maison, décochez la case pour éviter toute modification</a:t>
            </a:r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649870-A7D8-4E18-B666-9849EDF9B27B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1620611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51579-92F1-33F4-6637-24D2FAA8C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B905A5A3-A91A-7519-4F33-71D83AC2B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33D6E9B-7265-B15B-74D9-5C8ADDB1C84D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C55321-92C6-BDDD-27FB-D8F549A33BBC}"/>
              </a:ext>
            </a:extLst>
          </p:cNvPr>
          <p:cNvSpPr txBox="1"/>
          <p:nvPr/>
        </p:nvSpPr>
        <p:spPr>
          <a:xfrm>
            <a:off x="7013864" y="1483360"/>
            <a:ext cx="4703466" cy="276537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Attention, si la case à cocher « Appeler adresse IP via serveur DHCP » est active, l’adresse de référence peut changer en cas de connexion sur un autre routeur.  </a:t>
            </a:r>
          </a:p>
          <a:p>
            <a:r>
              <a:rPr lang="fr-BE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 exemple si vous devez prendre votre station centrale au club et la connectez sur le routeur, l’adresse d’origine sera changée. Donc, dès que l’adresse est configurée à la maison, décochez la case pour éviter toute modification</a:t>
            </a:r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DF97D7-D538-03E9-B2C2-EE9F58D03959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  <p:pic>
        <p:nvPicPr>
          <p:cNvPr id="8" name="Image 7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22B5B571-301C-D31C-F195-E37EA9F09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7" y="1483361"/>
            <a:ext cx="6559480" cy="43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9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950BF6-EAD3-8F33-FE74-1F9D86568785}"/>
              </a:ext>
            </a:extLst>
          </p:cNvPr>
          <p:cNvSpPr txBox="1"/>
          <p:nvPr/>
        </p:nvSpPr>
        <p:spPr>
          <a:xfrm>
            <a:off x="4568349" y="565200"/>
            <a:ext cx="311495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Mise à jour </a:t>
            </a:r>
            <a:r>
              <a:rPr lang="fr-BE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ECoS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texte, Appareils électroniques, capture d’écran, logiciel&#10;&#10;Description générée automatiquement">
            <a:extLst>
              <a:ext uri="{FF2B5EF4-FFF2-40B4-BE49-F238E27FC236}">
                <a16:creationId xmlns:a16="http://schemas.microsoft.com/office/drawing/2014/main" id="{811E3EAF-7E51-286B-76D0-D797EEC63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46" y="1401816"/>
            <a:ext cx="5398677" cy="51884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7D9161-1CAA-5D1C-7A04-4134E4A02DAA}"/>
              </a:ext>
            </a:extLst>
          </p:cNvPr>
          <p:cNvSpPr txBox="1"/>
          <p:nvPr/>
        </p:nvSpPr>
        <p:spPr>
          <a:xfrm>
            <a:off x="5922979" y="1401816"/>
            <a:ext cx="5945367" cy="20313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fr-BE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Sur la page Info, vous pouvez afficher les informations concernant la configuration actuelle,</a:t>
            </a:r>
          </a:p>
          <a:p>
            <a:r>
              <a:rPr lang="fr-BE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 Soft installé n’est peut-être pas la dernière version existante,</a:t>
            </a:r>
          </a:p>
          <a:p>
            <a:r>
              <a:rPr lang="fr-BE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Pour vérifier, il suffit d’accéder au site de ESU :</a:t>
            </a:r>
          </a:p>
          <a:p>
            <a:r>
              <a:rPr lang="fr-BE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https://www.esu.eu</a:t>
            </a:r>
            <a:r>
              <a:rPr lang="fr-BE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et à votre espace </a:t>
            </a:r>
            <a:r>
              <a:rPr lang="fr-BE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myesu</a:t>
            </a:r>
            <a:r>
              <a:rPr lang="fr-BE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en entrant votre identifiant et mot de passe.</a:t>
            </a:r>
          </a:p>
        </p:txBody>
      </p:sp>
    </p:spTree>
    <p:extLst>
      <p:ext uri="{BB962C8B-B14F-4D97-AF65-F5344CB8AC3E}">
        <p14:creationId xmlns:p14="http://schemas.microsoft.com/office/powerpoint/2010/main" val="1460937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7D9161-1CAA-5D1C-7A04-4134E4A02DAA}"/>
              </a:ext>
            </a:extLst>
          </p:cNvPr>
          <p:cNvSpPr txBox="1"/>
          <p:nvPr/>
        </p:nvSpPr>
        <p:spPr>
          <a:xfrm>
            <a:off x="6660573" y="1547289"/>
            <a:ext cx="5145428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fr-BE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Une fois le ,zip sauvé sur votre disque dur et décompressé, vous pouvez aller chercher le fichier ,</a:t>
            </a:r>
            <a:r>
              <a:rPr lang="fr-BE" sz="18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bci</a:t>
            </a:r>
            <a:r>
              <a:rPr lang="fr-BE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r>
              <a:rPr lang="fr-BE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Appuyez sur le bouton « </a:t>
            </a:r>
            <a:r>
              <a:rPr lang="fr-BE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Senden</a:t>
            </a:r>
            <a:r>
              <a:rPr lang="fr-BE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»</a:t>
            </a:r>
          </a:p>
        </p:txBody>
      </p:sp>
      <p:pic>
        <p:nvPicPr>
          <p:cNvPr id="8" name="Image 7" descr="Une image contenant texte, Appareils électroniques, logiciel, capture d’écran&#10;&#10;Description générée automatiquement">
            <a:extLst>
              <a:ext uri="{FF2B5EF4-FFF2-40B4-BE49-F238E27FC236}">
                <a16:creationId xmlns:a16="http://schemas.microsoft.com/office/drawing/2014/main" id="{83D08576-D447-21C0-0F7F-84623B2F3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0" r="47074" b="5073"/>
          <a:stretch/>
        </p:blipFill>
        <p:spPr>
          <a:xfrm>
            <a:off x="654627" y="1444336"/>
            <a:ext cx="5611593" cy="50603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7E4FC59-6C36-F668-7702-7EA694F7E109}"/>
              </a:ext>
            </a:extLst>
          </p:cNvPr>
          <p:cNvSpPr txBox="1"/>
          <p:nvPr/>
        </p:nvSpPr>
        <p:spPr>
          <a:xfrm>
            <a:off x="4568349" y="565200"/>
            <a:ext cx="311495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Mise à jour </a:t>
            </a:r>
            <a:r>
              <a:rPr lang="fr-BE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ECoS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6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3DC5948C-BEFC-1907-2BF6-77F7FB523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1" r="46374" b="5023"/>
          <a:stretch/>
        </p:blipFill>
        <p:spPr>
          <a:xfrm>
            <a:off x="187036" y="1396512"/>
            <a:ext cx="5669973" cy="5087415"/>
          </a:xfrm>
          <a:prstGeom prst="rect">
            <a:avLst/>
          </a:prstGeom>
        </p:spPr>
      </p:pic>
      <p:pic>
        <p:nvPicPr>
          <p:cNvPr id="9" name="Image 8" descr="Une image contenant texte, capture d’écran, multimédia, distributeur de billets&#10;&#10;Description générée automatiquement">
            <a:extLst>
              <a:ext uri="{FF2B5EF4-FFF2-40B4-BE49-F238E27FC236}">
                <a16:creationId xmlns:a16="http://schemas.microsoft.com/office/drawing/2014/main" id="{4E2E9628-9446-6A49-C049-7A8C584B9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12833" r="3688" b="14066"/>
          <a:stretch/>
        </p:blipFill>
        <p:spPr>
          <a:xfrm>
            <a:off x="6482902" y="2292057"/>
            <a:ext cx="5522062" cy="35337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218ECE4-739D-582C-F823-3F9CE3ED2D07}"/>
              </a:ext>
            </a:extLst>
          </p:cNvPr>
          <p:cNvSpPr txBox="1"/>
          <p:nvPr/>
        </p:nvSpPr>
        <p:spPr>
          <a:xfrm>
            <a:off x="9376882" y="1707282"/>
            <a:ext cx="2247731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Ecran tactile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57253320-D7FF-3C0E-531A-FB7EFA2B4B81}"/>
              </a:ext>
            </a:extLst>
          </p:cNvPr>
          <p:cNvSpPr/>
          <p:nvPr/>
        </p:nvSpPr>
        <p:spPr>
          <a:xfrm>
            <a:off x="5828909" y="3677920"/>
            <a:ext cx="797791" cy="5847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3EC5CE7-F8EF-90BE-ABF8-142831FFF039}"/>
              </a:ext>
            </a:extLst>
          </p:cNvPr>
          <p:cNvSpPr txBox="1"/>
          <p:nvPr/>
        </p:nvSpPr>
        <p:spPr>
          <a:xfrm>
            <a:off x="4568349" y="565200"/>
            <a:ext cx="311495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Mise à jour </a:t>
            </a:r>
            <a:r>
              <a:rPr lang="fr-BE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ECoS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308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05E57A32-2191-3189-597A-0E5C40958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 r="46917"/>
          <a:stretch/>
        </p:blipFill>
        <p:spPr>
          <a:xfrm>
            <a:off x="309399" y="1502896"/>
            <a:ext cx="5332472" cy="5087415"/>
          </a:xfrm>
          <a:prstGeom prst="rect">
            <a:avLst/>
          </a:prstGeom>
        </p:spPr>
      </p:pic>
      <p:pic>
        <p:nvPicPr>
          <p:cNvPr id="4" name="Image 3" descr="Une image contenant texte, logiciel, capture d’écran, Logiciel multimédia&#10;&#10;Description générée automatiquement">
            <a:extLst>
              <a:ext uri="{FF2B5EF4-FFF2-40B4-BE49-F238E27FC236}">
                <a16:creationId xmlns:a16="http://schemas.microsoft.com/office/drawing/2014/main" id="{958D5FE4-54DD-72CB-C218-FFFDE1328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9" r="46956" b="4880"/>
          <a:stretch/>
        </p:blipFill>
        <p:spPr>
          <a:xfrm>
            <a:off x="6430041" y="1502896"/>
            <a:ext cx="5542002" cy="5020451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E0E9ED7-15C6-CBB7-9A41-A66D7A1CC01A}"/>
              </a:ext>
            </a:extLst>
          </p:cNvPr>
          <p:cNvSpPr/>
          <p:nvPr/>
        </p:nvSpPr>
        <p:spPr>
          <a:xfrm>
            <a:off x="5637061" y="3720733"/>
            <a:ext cx="797791" cy="5847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72EC30-435F-1832-BD29-3CF95368D453}"/>
              </a:ext>
            </a:extLst>
          </p:cNvPr>
          <p:cNvSpPr txBox="1"/>
          <p:nvPr/>
        </p:nvSpPr>
        <p:spPr>
          <a:xfrm>
            <a:off x="4568349" y="565200"/>
            <a:ext cx="311495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Mise à jour </a:t>
            </a:r>
            <a:r>
              <a:rPr lang="fr-BE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ECoS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Une image contenant texte, capture d’écran, logiciel, affichage&#10;&#10;Description générée automatiquement">
            <a:extLst>
              <a:ext uri="{FF2B5EF4-FFF2-40B4-BE49-F238E27FC236}">
                <a16:creationId xmlns:a16="http://schemas.microsoft.com/office/drawing/2014/main" id="{2A6FF0A7-C4C6-038F-4800-FA67ED878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08" y="1591676"/>
            <a:ext cx="7605419" cy="45419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143C1B-4859-0E38-EF20-094DF89F9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47" y="1591676"/>
            <a:ext cx="1249307" cy="61743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4CBBB9-B478-F1A2-E2B1-E1A5609BF402}"/>
              </a:ext>
            </a:extLst>
          </p:cNvPr>
          <p:cNvSpPr txBox="1"/>
          <p:nvPr/>
        </p:nvSpPr>
        <p:spPr>
          <a:xfrm>
            <a:off x="4568349" y="565200"/>
            <a:ext cx="311495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Mise à jour </a:t>
            </a:r>
            <a:r>
              <a:rPr lang="fr-BE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ECoS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1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FC8D2C7-CE1B-EFB4-21B8-4E95876EE10B}"/>
              </a:ext>
            </a:extLst>
          </p:cNvPr>
          <p:cNvSpPr/>
          <p:nvPr/>
        </p:nvSpPr>
        <p:spPr>
          <a:xfrm>
            <a:off x="1449248" y="2425085"/>
            <a:ext cx="9306733" cy="33909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rgbClr val="99FF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7DB17C-4D1C-2829-E8FF-3F571FC11055}"/>
              </a:ext>
            </a:extLst>
          </p:cNvPr>
          <p:cNvSpPr txBox="1"/>
          <p:nvPr/>
        </p:nvSpPr>
        <p:spPr>
          <a:xfrm>
            <a:off x="5020698" y="2423466"/>
            <a:ext cx="2212465" cy="584775"/>
          </a:xfrm>
          <a:prstGeom prst="rect">
            <a:avLst/>
          </a:prstGeom>
          <a:noFill/>
          <a:ln w="44450">
            <a:noFill/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E32359-808C-E97F-94BF-8A1013BC5BAB}"/>
              </a:ext>
            </a:extLst>
          </p:cNvPr>
          <p:cNvSpPr txBox="1"/>
          <p:nvPr/>
        </p:nvSpPr>
        <p:spPr>
          <a:xfrm>
            <a:off x="5399093" y="2897812"/>
            <a:ext cx="1348446" cy="584775"/>
          </a:xfrm>
          <a:prstGeom prst="rect">
            <a:avLst/>
          </a:prstGeom>
          <a:noFill/>
          <a:ln w="44450">
            <a:noFill/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Rappel</a:t>
            </a:r>
            <a:endParaRPr lang="fr-BE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D23C4C-5B87-89FF-92D4-1804DB25D789}"/>
              </a:ext>
            </a:extLst>
          </p:cNvPr>
          <p:cNvSpPr txBox="1"/>
          <p:nvPr/>
        </p:nvSpPr>
        <p:spPr>
          <a:xfrm>
            <a:off x="3948757" y="3442628"/>
            <a:ext cx="4357283" cy="584775"/>
          </a:xfrm>
          <a:prstGeom prst="rect">
            <a:avLst/>
          </a:prstGeom>
          <a:noFill/>
          <a:ln w="44450">
            <a:noFill/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Atelier Mise à jour </a:t>
            </a:r>
            <a:r>
              <a:rPr lang="fr-BE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ECoS</a:t>
            </a:r>
            <a:endParaRPr lang="fr-BE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E9BC97-C679-CFB3-AA0A-69494707BF25}"/>
              </a:ext>
            </a:extLst>
          </p:cNvPr>
          <p:cNvSpPr txBox="1"/>
          <p:nvPr/>
        </p:nvSpPr>
        <p:spPr>
          <a:xfrm>
            <a:off x="3746109" y="5035242"/>
            <a:ext cx="4665060" cy="584775"/>
          </a:xfrm>
          <a:prstGeom prst="rect">
            <a:avLst/>
          </a:prstGeom>
          <a:noFill/>
          <a:ln w="44450">
            <a:noFill/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Atelier création image loco</a:t>
            </a:r>
            <a:endParaRPr lang="fr-BE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430274-D7F8-4A4C-E689-0463B7324A11}"/>
              </a:ext>
            </a:extLst>
          </p:cNvPr>
          <p:cNvSpPr txBox="1"/>
          <p:nvPr/>
        </p:nvSpPr>
        <p:spPr>
          <a:xfrm>
            <a:off x="5029493" y="3953443"/>
            <a:ext cx="2240293" cy="604333"/>
          </a:xfrm>
          <a:prstGeom prst="rect">
            <a:avLst/>
          </a:prstGeom>
          <a:noFill/>
          <a:ln w="444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BE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Atelier TCO</a:t>
            </a:r>
            <a:endParaRPr lang="fr-BE" sz="32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 3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B66436D2-E0B3-3C02-43F6-83A9D8A94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B26D8B-377E-0E8C-9BA9-FDC5571CD9E0}"/>
              </a:ext>
            </a:extLst>
          </p:cNvPr>
          <p:cNvSpPr txBox="1"/>
          <p:nvPr/>
        </p:nvSpPr>
        <p:spPr>
          <a:xfrm>
            <a:off x="5188199" y="4521177"/>
            <a:ext cx="1904689" cy="604333"/>
          </a:xfrm>
          <a:prstGeom prst="rect">
            <a:avLst/>
          </a:prstGeom>
          <a:noFill/>
          <a:ln w="444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BE" sz="3200" kern="1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 voiture</a:t>
            </a:r>
            <a:endParaRPr lang="fr-BE" sz="32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18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DEAB3C-5499-6FF9-3F1B-09DF54244F21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FF7C34-1227-BCFA-5862-B3F612BEB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00" y="1591200"/>
            <a:ext cx="1298303" cy="617435"/>
          </a:xfrm>
          <a:prstGeom prst="rect">
            <a:avLst/>
          </a:prstGeom>
        </p:spPr>
      </p:pic>
      <p:pic>
        <p:nvPicPr>
          <p:cNvPr id="6" name="Image 5" descr="Une image contenant capture d’écran, texte, logiciel, Rectangle&#10;&#10;Description générée automatiquement">
            <a:extLst>
              <a:ext uri="{FF2B5EF4-FFF2-40B4-BE49-F238E27FC236}">
                <a16:creationId xmlns:a16="http://schemas.microsoft.com/office/drawing/2014/main" id="{496A4A83-911B-A193-3F1A-94ACFCF52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/>
          <a:stretch/>
        </p:blipFill>
        <p:spPr>
          <a:xfrm>
            <a:off x="2337955" y="1547360"/>
            <a:ext cx="7579806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75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82D4A4-6259-BF36-C18F-6E8D2D32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47" y="1591200"/>
            <a:ext cx="1298303" cy="641650"/>
          </a:xfrm>
          <a:prstGeom prst="rect">
            <a:avLst/>
          </a:prstGeom>
        </p:spPr>
      </p:pic>
      <p:pic>
        <p:nvPicPr>
          <p:cNvPr id="6" name="Image 5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30D10919-FB93-4638-84B3-2BD0B345D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18" y="1601046"/>
            <a:ext cx="7658764" cy="45495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F5D708-415A-7D73-44D9-F881033D0608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99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82D4A4-6259-BF36-C18F-6E8D2D32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47" y="1591200"/>
            <a:ext cx="1298303" cy="641650"/>
          </a:xfrm>
          <a:prstGeom prst="rect">
            <a:avLst/>
          </a:prstGeom>
        </p:spPr>
      </p:pic>
      <p:pic>
        <p:nvPicPr>
          <p:cNvPr id="7" name="Image 6" descr="Une image contenant texte, capture d’écran, logiciel, affichage&#10;&#10;Description générée automatiquement">
            <a:extLst>
              <a:ext uri="{FF2B5EF4-FFF2-40B4-BE49-F238E27FC236}">
                <a16:creationId xmlns:a16="http://schemas.microsoft.com/office/drawing/2014/main" id="{74B45F09-8A3B-4CBB-AB76-042C464CB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83" y="1424399"/>
            <a:ext cx="7597798" cy="45495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014B70-B086-7092-16E6-3B30A7269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691" y="385157"/>
            <a:ext cx="643061" cy="55655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DBA4B5B-01D0-DCC9-9731-B86B41E92D16}"/>
              </a:ext>
            </a:extLst>
          </p:cNvPr>
          <p:cNvSpPr txBox="1"/>
          <p:nvPr/>
        </p:nvSpPr>
        <p:spPr>
          <a:xfrm>
            <a:off x="2448751" y="459411"/>
            <a:ext cx="155245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221F1F"/>
                </a:solidFill>
                <a:latin typeface="Times New Roman" panose="02020603050405020304" pitchFamily="18" charset="0"/>
              </a:rPr>
              <a:t>configuration</a:t>
            </a:r>
            <a:endParaRPr lang="fr-BE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0F8814-FDD5-1301-96CB-8D41BF46BEF4}"/>
              </a:ext>
            </a:extLst>
          </p:cNvPr>
          <p:cNvSpPr txBox="1"/>
          <p:nvPr/>
        </p:nvSpPr>
        <p:spPr>
          <a:xfrm>
            <a:off x="718968" y="2266071"/>
            <a:ext cx="311527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Nouvel accessoire électromagnétique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84B5E3E-66E7-7E74-E696-D1B3EB01E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5" y="2266071"/>
            <a:ext cx="643944" cy="55771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8A5018E-E789-5D8E-413A-82E9ADCC6D7F}"/>
              </a:ext>
            </a:extLst>
          </p:cNvPr>
          <p:cNvSpPr txBox="1"/>
          <p:nvPr/>
        </p:nvSpPr>
        <p:spPr>
          <a:xfrm>
            <a:off x="718967" y="3067621"/>
            <a:ext cx="311527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Nouvel itinéraire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9082F56-F4B3-BEC4-6D14-9ABD97D58095}"/>
              </a:ext>
            </a:extLst>
          </p:cNvPr>
          <p:cNvSpPr txBox="1"/>
          <p:nvPr/>
        </p:nvSpPr>
        <p:spPr>
          <a:xfrm>
            <a:off x="721450" y="3751716"/>
            <a:ext cx="311527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Nouveau pont tournant </a:t>
            </a:r>
          </a:p>
        </p:txBody>
      </p:sp>
      <p:pic>
        <p:nvPicPr>
          <p:cNvPr id="22" name="Image 21" descr="Une image contenant Panneau de signalisation, symbole, signe, jaune&#10;&#10;Description générée automatiquement">
            <a:extLst>
              <a:ext uri="{FF2B5EF4-FFF2-40B4-BE49-F238E27FC236}">
                <a16:creationId xmlns:a16="http://schemas.microsoft.com/office/drawing/2014/main" id="{7957C372-C538-B701-3D75-328706DCA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" y="2949763"/>
            <a:ext cx="601095" cy="601095"/>
          </a:xfrm>
          <a:prstGeom prst="rect">
            <a:avLst/>
          </a:prstGeom>
        </p:spPr>
      </p:pic>
      <p:pic>
        <p:nvPicPr>
          <p:cNvPr id="24" name="Image 23" descr="Une image contenant Panneau de signalisation, symbole, jaune, signe&#10;&#10;Description générée automatiquement">
            <a:extLst>
              <a:ext uri="{FF2B5EF4-FFF2-40B4-BE49-F238E27FC236}">
                <a16:creationId xmlns:a16="http://schemas.microsoft.com/office/drawing/2014/main" id="{17CB9A66-EE0A-D06C-2AF1-863C6E1BE7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" y="3646134"/>
            <a:ext cx="552491" cy="56311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1EFB708-B0A1-EAC6-BAC1-C8A5D9C18FF1}"/>
              </a:ext>
            </a:extLst>
          </p:cNvPr>
          <p:cNvSpPr txBox="1"/>
          <p:nvPr/>
        </p:nvSpPr>
        <p:spPr>
          <a:xfrm>
            <a:off x="739462" y="4441048"/>
            <a:ext cx="311527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Select Article et lier</a:t>
            </a:r>
          </a:p>
        </p:txBody>
      </p:sp>
      <p:pic>
        <p:nvPicPr>
          <p:cNvPr id="27" name="Image 26" descr="Une image contenant symbole, jaune, Rectangle, ligne&#10;&#10;Description générée automatiquement">
            <a:extLst>
              <a:ext uri="{FF2B5EF4-FFF2-40B4-BE49-F238E27FC236}">
                <a16:creationId xmlns:a16="http://schemas.microsoft.com/office/drawing/2014/main" id="{E2C97307-277C-378D-05C8-B5E7969F33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" y="4338389"/>
            <a:ext cx="584365" cy="563116"/>
          </a:xfrm>
          <a:prstGeom prst="rect">
            <a:avLst/>
          </a:prstGeom>
        </p:spPr>
      </p:pic>
      <p:pic>
        <p:nvPicPr>
          <p:cNvPr id="29" name="Image 28" descr="Une image contenant symbole, jaune, logo&#10;&#10;Description générée automatiquement">
            <a:extLst>
              <a:ext uri="{FF2B5EF4-FFF2-40B4-BE49-F238E27FC236}">
                <a16:creationId xmlns:a16="http://schemas.microsoft.com/office/drawing/2014/main" id="{62E7A334-B79B-BE75-C62C-8A5588B4F1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8" y="4962775"/>
            <a:ext cx="618322" cy="56311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B202F70A-3AFC-46E9-B4CC-C08E27E5FB33}"/>
              </a:ext>
            </a:extLst>
          </p:cNvPr>
          <p:cNvSpPr txBox="1"/>
          <p:nvPr/>
        </p:nvSpPr>
        <p:spPr>
          <a:xfrm>
            <a:off x="771134" y="5026240"/>
            <a:ext cx="311527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Effacer lien</a:t>
            </a:r>
          </a:p>
        </p:txBody>
      </p:sp>
      <p:pic>
        <p:nvPicPr>
          <p:cNvPr id="32" name="Image 31" descr="Une image contenant symbole, jaune, logo, signe&#10;&#10;Description générée automatiquement">
            <a:extLst>
              <a:ext uri="{FF2B5EF4-FFF2-40B4-BE49-F238E27FC236}">
                <a16:creationId xmlns:a16="http://schemas.microsoft.com/office/drawing/2014/main" id="{35B7FE5F-7095-587C-92F9-2E0D62E583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" y="5587159"/>
            <a:ext cx="573945" cy="563115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8648FC5-C7AE-FA3D-2B66-550E95782D0F}"/>
              </a:ext>
            </a:extLst>
          </p:cNvPr>
          <p:cNvSpPr txBox="1"/>
          <p:nvPr/>
        </p:nvSpPr>
        <p:spPr>
          <a:xfrm>
            <a:off x="745935" y="5628773"/>
            <a:ext cx="311527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Effacer lien et effacer Art</a:t>
            </a:r>
          </a:p>
        </p:txBody>
      </p:sp>
      <p:pic>
        <p:nvPicPr>
          <p:cNvPr id="35" name="Image 34" descr="Une image contenant jaune, symbole, signe&#10;&#10;Description générée automatiquement">
            <a:extLst>
              <a:ext uri="{FF2B5EF4-FFF2-40B4-BE49-F238E27FC236}">
                <a16:creationId xmlns:a16="http://schemas.microsoft.com/office/drawing/2014/main" id="{FADE074A-0844-6306-3B8D-53C1EE8239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" y="6168223"/>
            <a:ext cx="526619" cy="516682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C0025B66-668C-BC6B-02EA-C9931FAF71E6}"/>
              </a:ext>
            </a:extLst>
          </p:cNvPr>
          <p:cNvSpPr txBox="1"/>
          <p:nvPr/>
        </p:nvSpPr>
        <p:spPr>
          <a:xfrm>
            <a:off x="739462" y="6261645"/>
            <a:ext cx="311527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Editer Art</a:t>
            </a:r>
          </a:p>
        </p:txBody>
      </p:sp>
      <p:pic>
        <p:nvPicPr>
          <p:cNvPr id="38" name="Image 37" descr="Une image contenant symbole, jaune, logo, Police&#10;&#10;Description générée automatiquement">
            <a:extLst>
              <a:ext uri="{FF2B5EF4-FFF2-40B4-BE49-F238E27FC236}">
                <a16:creationId xmlns:a16="http://schemas.microsoft.com/office/drawing/2014/main" id="{93EC137B-B75B-FBF6-9AF5-A17C647AE3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09" y="6151180"/>
            <a:ext cx="615323" cy="561346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958FB4FC-D677-6600-A47E-4AA438496876}"/>
              </a:ext>
            </a:extLst>
          </p:cNvPr>
          <p:cNvSpPr txBox="1"/>
          <p:nvPr/>
        </p:nvSpPr>
        <p:spPr>
          <a:xfrm>
            <a:off x="4763002" y="6261645"/>
            <a:ext cx="311527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Tourner Art, sens horlogique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D27D32-0B5A-D746-D16A-4465D317D994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19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82D4A4-6259-BF36-C18F-6E8D2D32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184" y="545030"/>
            <a:ext cx="1298303" cy="6416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8BE77B-0C31-998B-AA1B-9D50F3571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183" y="486054"/>
            <a:ext cx="740851" cy="641650"/>
          </a:xfrm>
          <a:prstGeom prst="rect">
            <a:avLst/>
          </a:prstGeom>
        </p:spPr>
      </p:pic>
      <p:pic>
        <p:nvPicPr>
          <p:cNvPr id="9" name="Image 8" descr="Une image contenant texte, capture d’écran, Parallèle, nombre&#10;&#10;Description générée automatiquement">
            <a:extLst>
              <a:ext uri="{FF2B5EF4-FFF2-40B4-BE49-F238E27FC236}">
                <a16:creationId xmlns:a16="http://schemas.microsoft.com/office/drawing/2014/main" id="{076D32D2-52B4-C73A-357A-7275B5F18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3"/>
          <a:stretch/>
        </p:blipFill>
        <p:spPr>
          <a:xfrm>
            <a:off x="148894" y="1546504"/>
            <a:ext cx="3726916" cy="4534293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7401CCA1-38EE-A7F7-B5C6-2BD945B8D82C}"/>
              </a:ext>
            </a:extLst>
          </p:cNvPr>
          <p:cNvSpPr/>
          <p:nvPr/>
        </p:nvSpPr>
        <p:spPr>
          <a:xfrm rot="13281586">
            <a:off x="1628611" y="3691819"/>
            <a:ext cx="9784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 descr="Une image contenant texte, capture d’écran, logiciel, affichage&#10;&#10;Description générée automatiquement">
            <a:extLst>
              <a:ext uri="{FF2B5EF4-FFF2-40B4-BE49-F238E27FC236}">
                <a16:creationId xmlns:a16="http://schemas.microsoft.com/office/drawing/2014/main" id="{960D0A30-C854-61EB-64F5-461AF1DEB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81" y="1546504"/>
            <a:ext cx="7112221" cy="4283170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8E1B1582-8676-4CA5-F35A-560C17A80458}"/>
              </a:ext>
            </a:extLst>
          </p:cNvPr>
          <p:cNvSpPr/>
          <p:nvPr/>
        </p:nvSpPr>
        <p:spPr>
          <a:xfrm>
            <a:off x="4001951" y="3449503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F31712-1056-0821-224B-5851E1A66F03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03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pture d’écran, logiciel, affichage&#10;&#10;Description générée automatiquement">
            <a:extLst>
              <a:ext uri="{FF2B5EF4-FFF2-40B4-BE49-F238E27FC236}">
                <a16:creationId xmlns:a16="http://schemas.microsoft.com/office/drawing/2014/main" id="{0C1FFB92-2881-C7B5-3702-AD4FB417F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7"/>
          <a:stretch/>
        </p:blipFill>
        <p:spPr>
          <a:xfrm>
            <a:off x="226243" y="1452054"/>
            <a:ext cx="3968685" cy="3987212"/>
          </a:xfrm>
          <a:prstGeom prst="rect">
            <a:avLst/>
          </a:prstGeom>
        </p:spPr>
      </p:pic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82D4A4-6259-BF36-C18F-6E8D2D325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184" y="545030"/>
            <a:ext cx="1298303" cy="6416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8BE77B-0C31-998B-AA1B-9D50F3571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183" y="486054"/>
            <a:ext cx="740851" cy="641650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7401CCA1-38EE-A7F7-B5C6-2BD945B8D82C}"/>
              </a:ext>
            </a:extLst>
          </p:cNvPr>
          <p:cNvSpPr/>
          <p:nvPr/>
        </p:nvSpPr>
        <p:spPr>
          <a:xfrm rot="11906068">
            <a:off x="4030749" y="2467746"/>
            <a:ext cx="605500" cy="30993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 descr="Une image contenant Appareils électroniques, texte, clavier, Matériel de bureau&#10;&#10;Description générée automatiquement">
            <a:extLst>
              <a:ext uri="{FF2B5EF4-FFF2-40B4-BE49-F238E27FC236}">
                <a16:creationId xmlns:a16="http://schemas.microsoft.com/office/drawing/2014/main" id="{5D26126B-5A0A-FC3F-13DB-F6CFAEE16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81" y="1452054"/>
            <a:ext cx="4325464" cy="2573542"/>
          </a:xfrm>
          <a:prstGeom prst="rect">
            <a:avLst/>
          </a:prstGeom>
        </p:spPr>
      </p:pic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8E1B1582-8676-4CA5-F35A-560C17A80458}"/>
              </a:ext>
            </a:extLst>
          </p:cNvPr>
          <p:cNvSpPr/>
          <p:nvPr/>
        </p:nvSpPr>
        <p:spPr>
          <a:xfrm rot="21180181">
            <a:off x="4759853" y="2380833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 descr="Une image contenant texte, capture d’écran, Matériel de bureau, clavier&#10;&#10;Description générée automatiquement">
            <a:extLst>
              <a:ext uri="{FF2B5EF4-FFF2-40B4-BE49-F238E27FC236}">
                <a16:creationId xmlns:a16="http://schemas.microsoft.com/office/drawing/2014/main" id="{E71FD708-CEE5-75DD-482F-4AA4D1D54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81" y="4145851"/>
            <a:ext cx="4325464" cy="25831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F0174B-AF16-99BC-A90F-36EBCBD420E1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59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logiciel, affichage&#10;&#10;Description générée automatiquement">
            <a:extLst>
              <a:ext uri="{FF2B5EF4-FFF2-40B4-BE49-F238E27FC236}">
                <a16:creationId xmlns:a16="http://schemas.microsoft.com/office/drawing/2014/main" id="{895D596A-E734-75F2-FED1-3F452AC9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" r="1"/>
          <a:stretch/>
        </p:blipFill>
        <p:spPr>
          <a:xfrm>
            <a:off x="178793" y="1399172"/>
            <a:ext cx="7568482" cy="4541914"/>
          </a:xfrm>
          <a:prstGeom prst="rect">
            <a:avLst/>
          </a:prstGeom>
        </p:spPr>
      </p:pic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82D4A4-6259-BF36-C18F-6E8D2D325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184" y="545030"/>
            <a:ext cx="1298303" cy="6416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8BE77B-0C31-998B-AA1B-9D50F3571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183" y="486054"/>
            <a:ext cx="740851" cy="641650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7401CCA1-38EE-A7F7-B5C6-2BD945B8D82C}"/>
              </a:ext>
            </a:extLst>
          </p:cNvPr>
          <p:cNvSpPr/>
          <p:nvPr/>
        </p:nvSpPr>
        <p:spPr>
          <a:xfrm rot="11906068">
            <a:off x="4066274" y="4399844"/>
            <a:ext cx="926194" cy="45056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8E1B1582-8676-4CA5-F35A-560C17A80458}"/>
              </a:ext>
            </a:extLst>
          </p:cNvPr>
          <p:cNvSpPr/>
          <p:nvPr/>
        </p:nvSpPr>
        <p:spPr>
          <a:xfrm rot="21180181">
            <a:off x="5591338" y="4477133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 descr="Une image contenant texte, capture d’écran, logiciel&#10;&#10;Description générée automatiquement">
            <a:extLst>
              <a:ext uri="{FF2B5EF4-FFF2-40B4-BE49-F238E27FC236}">
                <a16:creationId xmlns:a16="http://schemas.microsoft.com/office/drawing/2014/main" id="{30FF2363-DB2F-669C-20D8-8DD85D34C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4" t="7501" r="23956" b="8889"/>
          <a:stretch/>
        </p:blipFill>
        <p:spPr>
          <a:xfrm>
            <a:off x="6595621" y="2667786"/>
            <a:ext cx="2783949" cy="2732066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96A2CEFB-DBDC-6C59-3E40-821399745A21}"/>
              </a:ext>
            </a:extLst>
          </p:cNvPr>
          <p:cNvSpPr/>
          <p:nvPr/>
        </p:nvSpPr>
        <p:spPr>
          <a:xfrm>
            <a:off x="5995555" y="5399852"/>
            <a:ext cx="1030158" cy="60021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501884-59C7-77A9-4EE9-DF0D8FA869E5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ED5C62-1B8A-C313-7698-8222DBFD9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400" y="543600"/>
            <a:ext cx="1299600" cy="618052"/>
          </a:xfrm>
          <a:prstGeom prst="rect">
            <a:avLst/>
          </a:prstGeom>
        </p:spPr>
      </p:pic>
      <p:pic>
        <p:nvPicPr>
          <p:cNvPr id="7" name="Image 6" descr="Une image contenant capture d’écran, texte, logiciel, Rectangle&#10;&#10;Description générée automatiquement">
            <a:extLst>
              <a:ext uri="{FF2B5EF4-FFF2-40B4-BE49-F238E27FC236}">
                <a16:creationId xmlns:a16="http://schemas.microsoft.com/office/drawing/2014/main" id="{7825FE47-4D42-8749-58A1-4FCF8CC2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87" y="1391494"/>
            <a:ext cx="8627890" cy="5092434"/>
          </a:xfrm>
          <a:prstGeom prst="rect">
            <a:avLst/>
          </a:prstGeom>
        </p:spPr>
      </p:pic>
      <p:pic>
        <p:nvPicPr>
          <p:cNvPr id="10" name="Image 9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87AF0709-98C8-8DC7-6CD3-813719609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35563" r="65672"/>
          <a:stretch/>
        </p:blipFill>
        <p:spPr>
          <a:xfrm>
            <a:off x="595882" y="2701637"/>
            <a:ext cx="2473036" cy="2921773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C14FFCE1-1D67-12CD-85F1-7D7ACF28EA6A}"/>
              </a:ext>
            </a:extLst>
          </p:cNvPr>
          <p:cNvSpPr/>
          <p:nvPr/>
        </p:nvSpPr>
        <p:spPr>
          <a:xfrm rot="13011760">
            <a:off x="2722698" y="5381094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0FE75B-9029-153F-12CB-A63AF535F9ED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6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affichage, logiciel&#10;&#10;Description générée automatiquement">
            <a:extLst>
              <a:ext uri="{FF2B5EF4-FFF2-40B4-BE49-F238E27FC236}">
                <a16:creationId xmlns:a16="http://schemas.microsoft.com/office/drawing/2014/main" id="{1D5EFCD6-47A2-1C44-4B97-6DCFFDE8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31" y="1424624"/>
            <a:ext cx="7635902" cy="4534293"/>
          </a:xfrm>
          <a:prstGeom prst="rect">
            <a:avLst/>
          </a:prstGeom>
        </p:spPr>
      </p:pic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ED5C62-1B8A-C313-7698-8222DBFD9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00" y="543600"/>
            <a:ext cx="1299600" cy="618052"/>
          </a:xfrm>
          <a:prstGeom prst="rect">
            <a:avLst/>
          </a:prstGeom>
        </p:spPr>
      </p:pic>
      <p:pic>
        <p:nvPicPr>
          <p:cNvPr id="7" name="Image 6" descr="Une image contenant jaune, symbole, signe, Panneau de signalisation&#10;&#10;Description générée automatiquement">
            <a:extLst>
              <a:ext uri="{FF2B5EF4-FFF2-40B4-BE49-F238E27FC236}">
                <a16:creationId xmlns:a16="http://schemas.microsoft.com/office/drawing/2014/main" id="{53E2C29E-344A-CAC3-88A2-F75CA8784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9" y="1654780"/>
            <a:ext cx="403895" cy="3810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8AC4683-6DBF-80AA-3EF7-214173577D15}"/>
              </a:ext>
            </a:extLst>
          </p:cNvPr>
          <p:cNvSpPr txBox="1"/>
          <p:nvPr/>
        </p:nvSpPr>
        <p:spPr>
          <a:xfrm>
            <a:off x="992014" y="1654780"/>
            <a:ext cx="277870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Ajouter accessoire électromagnétique</a:t>
            </a:r>
          </a:p>
        </p:txBody>
      </p:sp>
      <p:pic>
        <p:nvPicPr>
          <p:cNvPr id="13" name="Image 12" descr="Une image contenant jaune, symbole, Rectangle, Panneau de signalisation&#10;&#10;Description générée automatiquement">
            <a:extLst>
              <a:ext uri="{FF2B5EF4-FFF2-40B4-BE49-F238E27FC236}">
                <a16:creationId xmlns:a16="http://schemas.microsoft.com/office/drawing/2014/main" id="{AEC975FC-E8C7-5842-79C6-DFB5D8C79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4" y="2864871"/>
            <a:ext cx="381033" cy="3962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748A012-23CE-A43C-299C-65080BDE388E}"/>
              </a:ext>
            </a:extLst>
          </p:cNvPr>
          <p:cNvSpPr txBox="1"/>
          <p:nvPr/>
        </p:nvSpPr>
        <p:spPr>
          <a:xfrm>
            <a:off x="978180" y="2864871"/>
            <a:ext cx="279254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Ajouter un élément voie</a:t>
            </a:r>
          </a:p>
        </p:txBody>
      </p:sp>
      <p:pic>
        <p:nvPicPr>
          <p:cNvPr id="10" name="Image 9" descr="Une image contenant symbole, jaune, signe, Panneau de signalisation&#10;&#10;Description générée automatiquement">
            <a:extLst>
              <a:ext uri="{FF2B5EF4-FFF2-40B4-BE49-F238E27FC236}">
                <a16:creationId xmlns:a16="http://schemas.microsoft.com/office/drawing/2014/main" id="{19895A56-EFBA-E6A8-51EE-A3FF3B6DD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9" y="2382375"/>
            <a:ext cx="381033" cy="38103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A789E74-8229-336F-FBE7-946FBFC0F6B0}"/>
              </a:ext>
            </a:extLst>
          </p:cNvPr>
          <p:cNvSpPr txBox="1"/>
          <p:nvPr/>
        </p:nvSpPr>
        <p:spPr>
          <a:xfrm>
            <a:off x="985097" y="2401363"/>
            <a:ext cx="277870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Ajouter Itinéraire</a:t>
            </a:r>
          </a:p>
        </p:txBody>
      </p:sp>
      <p:pic>
        <p:nvPicPr>
          <p:cNvPr id="24" name="Image 23" descr="Une image contenant texte, capture d’écran, logiciel, Police&#10;&#10;Description générée automatiquement">
            <a:extLst>
              <a:ext uri="{FF2B5EF4-FFF2-40B4-BE49-F238E27FC236}">
                <a16:creationId xmlns:a16="http://schemas.microsoft.com/office/drawing/2014/main" id="{2CE34323-3253-EF6B-EF79-8F2185542C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8" t="60412" r="26217" b="25291"/>
          <a:stretch/>
        </p:blipFill>
        <p:spPr>
          <a:xfrm>
            <a:off x="1005168" y="3328379"/>
            <a:ext cx="2252081" cy="885402"/>
          </a:xfrm>
          <a:prstGeom prst="rect">
            <a:avLst/>
          </a:prstGeom>
        </p:spPr>
      </p:pic>
      <p:pic>
        <p:nvPicPr>
          <p:cNvPr id="26" name="Image 25" descr="Une image contenant symbole, jaune, Panneau de signalisation, signe&#10;&#10;Description générée automatiquement">
            <a:extLst>
              <a:ext uri="{FF2B5EF4-FFF2-40B4-BE49-F238E27FC236}">
                <a16:creationId xmlns:a16="http://schemas.microsoft.com/office/drawing/2014/main" id="{ADDA5933-5D37-6BC4-CB51-6BB61E2D39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2" y="4366139"/>
            <a:ext cx="381033" cy="38865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45CDE5AA-AC31-609E-B74E-995B146FDFFE}"/>
              </a:ext>
            </a:extLst>
          </p:cNvPr>
          <p:cNvSpPr txBox="1"/>
          <p:nvPr/>
        </p:nvSpPr>
        <p:spPr>
          <a:xfrm>
            <a:off x="971262" y="4312530"/>
            <a:ext cx="279254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Lien vers d’autres pages/écrans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427F5E4-255A-8B69-3851-00471028F707}"/>
              </a:ext>
            </a:extLst>
          </p:cNvPr>
          <p:cNvSpPr txBox="1"/>
          <p:nvPr/>
        </p:nvSpPr>
        <p:spPr>
          <a:xfrm>
            <a:off x="971262" y="5143977"/>
            <a:ext cx="279254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Ajouter un champ d'adresse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RailCom</a:t>
            </a:r>
            <a:endParaRPr lang="fr-FR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" name="Image 31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10478ED3-1DFD-E3E2-77AA-3CB149B2D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95" y="5225897"/>
            <a:ext cx="396274" cy="3810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6793A1-2C10-3857-A246-244BCC2E04D2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521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affichage, logiciel&#10;&#10;Description générée automatiquement">
            <a:extLst>
              <a:ext uri="{FF2B5EF4-FFF2-40B4-BE49-F238E27FC236}">
                <a16:creationId xmlns:a16="http://schemas.microsoft.com/office/drawing/2014/main" id="{1D5EFCD6-47A2-1C44-4B97-6DCFFDE8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31" y="1424624"/>
            <a:ext cx="7635902" cy="4534293"/>
          </a:xfrm>
          <a:prstGeom prst="rect">
            <a:avLst/>
          </a:prstGeom>
        </p:spPr>
      </p:pic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ED5C62-1B8A-C313-7698-8222DBFD9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00" y="543600"/>
            <a:ext cx="1299600" cy="6180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8AC4683-6DBF-80AA-3EF7-214173577D15}"/>
              </a:ext>
            </a:extLst>
          </p:cNvPr>
          <p:cNvSpPr txBox="1"/>
          <p:nvPr/>
        </p:nvSpPr>
        <p:spPr>
          <a:xfrm>
            <a:off x="992014" y="1654780"/>
            <a:ext cx="277870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Effacer un symbole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48A012-23CE-A43C-299C-65080BDE388E}"/>
              </a:ext>
            </a:extLst>
          </p:cNvPr>
          <p:cNvSpPr txBox="1"/>
          <p:nvPr/>
        </p:nvSpPr>
        <p:spPr>
          <a:xfrm>
            <a:off x="978180" y="2544361"/>
            <a:ext cx="279254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Changer un aiguillage en vue miroir </a:t>
            </a:r>
            <a:endParaRPr lang="fr-BE" sz="20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789E74-8229-336F-FBE7-946FBFC0F6B0}"/>
              </a:ext>
            </a:extLst>
          </p:cNvPr>
          <p:cNvSpPr txBox="1"/>
          <p:nvPr/>
        </p:nvSpPr>
        <p:spPr>
          <a:xfrm>
            <a:off x="985097" y="2090276"/>
            <a:ext cx="277870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Faire pivoter 1 élément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5CDE5AA-AC31-609E-B74E-995B146FDFFE}"/>
              </a:ext>
            </a:extLst>
          </p:cNvPr>
          <p:cNvSpPr txBox="1"/>
          <p:nvPr/>
        </p:nvSpPr>
        <p:spPr>
          <a:xfrm>
            <a:off x="971262" y="3313289"/>
            <a:ext cx="279254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Surbrillance du TCO (S88)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427F5E4-255A-8B69-3851-00471028F707}"/>
              </a:ext>
            </a:extLst>
          </p:cNvPr>
          <p:cNvSpPr txBox="1"/>
          <p:nvPr/>
        </p:nvSpPr>
        <p:spPr>
          <a:xfrm>
            <a:off x="971262" y="4078748"/>
            <a:ext cx="279254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Info sur accessoires</a:t>
            </a:r>
          </a:p>
        </p:txBody>
      </p:sp>
      <p:pic>
        <p:nvPicPr>
          <p:cNvPr id="11" name="Image 10" descr="Une image contenant symbole, jaune, Panneau de signalisation&#10;&#10;Description générée automatiquement">
            <a:extLst>
              <a:ext uri="{FF2B5EF4-FFF2-40B4-BE49-F238E27FC236}">
                <a16:creationId xmlns:a16="http://schemas.microsoft.com/office/drawing/2014/main" id="{8227C988-1384-3F55-E0B3-4BC333F32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8" y="1636982"/>
            <a:ext cx="396274" cy="381033"/>
          </a:xfrm>
          <a:prstGeom prst="rect">
            <a:avLst/>
          </a:prstGeom>
        </p:spPr>
      </p:pic>
      <p:pic>
        <p:nvPicPr>
          <p:cNvPr id="15" name="Image 14" descr="Une image contenant jaune, texte, symbole, Police&#10;&#10;Description générée automatiquement">
            <a:extLst>
              <a:ext uri="{FF2B5EF4-FFF2-40B4-BE49-F238E27FC236}">
                <a16:creationId xmlns:a16="http://schemas.microsoft.com/office/drawing/2014/main" id="{3B13C14E-8924-A6AE-3E68-F5DD12D2B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8" y="2544361"/>
            <a:ext cx="388654" cy="38865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93FFFDF-C608-4D2F-54CE-86CD1A8B4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0" y="2090276"/>
            <a:ext cx="396274" cy="358171"/>
          </a:xfrm>
          <a:prstGeom prst="rect">
            <a:avLst/>
          </a:prstGeom>
        </p:spPr>
      </p:pic>
      <p:pic>
        <p:nvPicPr>
          <p:cNvPr id="19" name="Image 18" descr="Une image contenant jaune, symbole, capture d’écran, Rectangle&#10;&#10;Description générée automatiquement">
            <a:extLst>
              <a:ext uri="{FF2B5EF4-FFF2-40B4-BE49-F238E27FC236}">
                <a16:creationId xmlns:a16="http://schemas.microsoft.com/office/drawing/2014/main" id="{68A688DE-2A0F-81E2-E372-DBEE66267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8" y="3311687"/>
            <a:ext cx="396274" cy="396274"/>
          </a:xfrm>
          <a:prstGeom prst="rect">
            <a:avLst/>
          </a:prstGeom>
        </p:spPr>
      </p:pic>
      <p:pic>
        <p:nvPicPr>
          <p:cNvPr id="22" name="Image 21" descr="Une image contenant symbole, jaune, Rectangle, signe&#10;&#10;Description générée automatiquement">
            <a:extLst>
              <a:ext uri="{FF2B5EF4-FFF2-40B4-BE49-F238E27FC236}">
                <a16:creationId xmlns:a16="http://schemas.microsoft.com/office/drawing/2014/main" id="{90B4D76C-088B-4D4C-59AA-7BE580D53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5" y="4091228"/>
            <a:ext cx="381033" cy="3886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CFBD75-1ED1-586E-8DCD-7385CFACE357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438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affichage, logiciel&#10;&#10;Description générée automatiquement">
            <a:extLst>
              <a:ext uri="{FF2B5EF4-FFF2-40B4-BE49-F238E27FC236}">
                <a16:creationId xmlns:a16="http://schemas.microsoft.com/office/drawing/2014/main" id="{1D5EFCD6-47A2-1C44-4B97-6DCFFDE8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31" y="1424624"/>
            <a:ext cx="7635902" cy="4534293"/>
          </a:xfrm>
          <a:prstGeom prst="rect">
            <a:avLst/>
          </a:prstGeom>
        </p:spPr>
      </p:pic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ED5C62-1B8A-C313-7698-8222DBFD9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00" y="543600"/>
            <a:ext cx="1299600" cy="618052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C14FFCE1-1D67-12CD-85F1-7D7ACF28EA6A}"/>
              </a:ext>
            </a:extLst>
          </p:cNvPr>
          <p:cNvSpPr/>
          <p:nvPr/>
        </p:nvSpPr>
        <p:spPr>
          <a:xfrm rot="8381793">
            <a:off x="6452376" y="4989152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Image 11" descr="Une image contenant texte, clavier, Matériel de bureau, capture d’écran&#10;&#10;Description générée automatiquement">
            <a:extLst>
              <a:ext uri="{FF2B5EF4-FFF2-40B4-BE49-F238E27FC236}">
                <a16:creationId xmlns:a16="http://schemas.microsoft.com/office/drawing/2014/main" id="{10C6F2B7-95D9-8EC9-F0C1-7CA48EEA8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2" y="2036189"/>
            <a:ext cx="5604370" cy="33111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22677F0-A16C-6117-2C7D-679A06EED741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63DA166-491C-0497-4103-A45F362CF78A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BDE7B7-1DB5-0E08-B1F0-87DD838C0BD8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  <p:pic>
        <p:nvPicPr>
          <p:cNvPr id="4" name="Image 3" descr="Une image contenant texte, capture d’écran, diagramme, Plan&#10;&#10;Description générée automatiquement">
            <a:extLst>
              <a:ext uri="{FF2B5EF4-FFF2-40B4-BE49-F238E27FC236}">
                <a16:creationId xmlns:a16="http://schemas.microsoft.com/office/drawing/2014/main" id="{A771B81A-E5AA-331D-3C81-39922016F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58" y="1159401"/>
            <a:ext cx="9349486" cy="55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63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ED5C62-1B8A-C313-7698-8222DBFD9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400" y="543600"/>
            <a:ext cx="1299600" cy="618052"/>
          </a:xfrm>
          <a:prstGeom prst="rect">
            <a:avLst/>
          </a:prstGeom>
        </p:spPr>
      </p:pic>
      <p:pic>
        <p:nvPicPr>
          <p:cNvPr id="7" name="Image 6" descr="Une image contenant texte, capture d’écran, affichage, logiciel&#10;&#10;Description générée automatiquement">
            <a:extLst>
              <a:ext uri="{FF2B5EF4-FFF2-40B4-BE49-F238E27FC236}">
                <a16:creationId xmlns:a16="http://schemas.microsoft.com/office/drawing/2014/main" id="{53DEC67E-28F3-8E2B-572C-A3C91D223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44" y="1421993"/>
            <a:ext cx="7635902" cy="4541914"/>
          </a:xfrm>
          <a:prstGeom prst="rect">
            <a:avLst/>
          </a:prstGeom>
        </p:spPr>
      </p:pic>
      <p:pic>
        <p:nvPicPr>
          <p:cNvPr id="9" name="Image 8" descr="Une image contenant jaune, symbole, signe, Panneau de signalisation&#10;&#10;Description générée automatiquement">
            <a:extLst>
              <a:ext uri="{FF2B5EF4-FFF2-40B4-BE49-F238E27FC236}">
                <a16:creationId xmlns:a16="http://schemas.microsoft.com/office/drawing/2014/main" id="{76138BB7-A8BE-8899-F5C5-0F0EE243E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6" y="1642497"/>
            <a:ext cx="403895" cy="3810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427AA2-D2C0-882A-1FF3-FA51BD2AF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6" y="2102243"/>
            <a:ext cx="5561858" cy="333376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74E51CA-5B38-41AB-7306-B733689AD9C9}"/>
              </a:ext>
            </a:extLst>
          </p:cNvPr>
          <p:cNvSpPr txBox="1"/>
          <p:nvPr/>
        </p:nvSpPr>
        <p:spPr>
          <a:xfrm>
            <a:off x="234606" y="5603772"/>
            <a:ext cx="279254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0" i="0" u="none" strike="noStrike" baseline="0" err="1">
                <a:solidFill>
                  <a:srgbClr val="000000"/>
                </a:solidFill>
                <a:latin typeface="Times New Roman" panose="02020603050405020304" pitchFamily="18" charset="0"/>
              </a:rPr>
              <a:t>Aiguil</a:t>
            </a:r>
            <a:r>
              <a:rPr lang="fr-FR" sz="20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_213 et 215</a:t>
            </a:r>
            <a:endParaRPr lang="fr-FR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8AB83E-EE3A-E8E9-6C34-7079702C24A3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6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ED5C62-1B8A-C313-7698-8222DBFD9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400" y="543600"/>
            <a:ext cx="1299600" cy="618052"/>
          </a:xfrm>
          <a:prstGeom prst="rect">
            <a:avLst/>
          </a:prstGeom>
        </p:spPr>
      </p:pic>
      <p:pic>
        <p:nvPicPr>
          <p:cNvPr id="9" name="Image 8" descr="Une image contenant jaune, symbole, signe, Panneau de signalisation&#10;&#10;Description générée automatiquement">
            <a:extLst>
              <a:ext uri="{FF2B5EF4-FFF2-40B4-BE49-F238E27FC236}">
                <a16:creationId xmlns:a16="http://schemas.microsoft.com/office/drawing/2014/main" id="{76138BB7-A8BE-8899-F5C5-0F0EE243E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6" y="1642497"/>
            <a:ext cx="403895" cy="381033"/>
          </a:xfrm>
          <a:prstGeom prst="rect">
            <a:avLst/>
          </a:prstGeom>
        </p:spPr>
      </p:pic>
      <p:pic>
        <p:nvPicPr>
          <p:cNvPr id="6" name="Image 5" descr="Une image contenant texte, capture d’écran, logiciel, Système d’exploitation&#10;&#10;Description générée automatiquement">
            <a:extLst>
              <a:ext uri="{FF2B5EF4-FFF2-40B4-BE49-F238E27FC236}">
                <a16:creationId xmlns:a16="http://schemas.microsoft.com/office/drawing/2014/main" id="{63188AC6-B0EF-96C5-B732-B0FC52340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7" y="2119578"/>
            <a:ext cx="5412050" cy="32159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AC5104-912B-9230-BB12-71897CC73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50" y="1642497"/>
            <a:ext cx="396274" cy="358171"/>
          </a:xfrm>
          <a:prstGeom prst="rect">
            <a:avLst/>
          </a:prstGeom>
        </p:spPr>
      </p:pic>
      <p:pic>
        <p:nvPicPr>
          <p:cNvPr id="14" name="Image 13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BFE1AEEC-BBCA-E779-2AF9-900AE6156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547" y="2107902"/>
            <a:ext cx="5453739" cy="3227612"/>
          </a:xfrm>
          <a:prstGeom prst="rect">
            <a:avLst/>
          </a:prstGeom>
        </p:spPr>
      </p:pic>
      <p:pic>
        <p:nvPicPr>
          <p:cNvPr id="17" name="Image 16" descr="Une image contenant jaune, symbole, Rectangle, Panneau de signalisation&#10;&#10;Description générée automatiquement">
            <a:extLst>
              <a:ext uri="{FF2B5EF4-FFF2-40B4-BE49-F238E27FC236}">
                <a16:creationId xmlns:a16="http://schemas.microsoft.com/office/drawing/2014/main" id="{41CAB1B0-F963-02CF-A5A6-CCF1CC6610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86" y="1604394"/>
            <a:ext cx="381033" cy="3962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3A5E72-C8E6-A444-1C27-4D6BC9C30B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6550" y="5431562"/>
            <a:ext cx="377071" cy="37070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377D884-F546-0B61-C260-3C6F4E543E83}"/>
              </a:ext>
            </a:extLst>
          </p:cNvPr>
          <p:cNvSpPr txBox="1"/>
          <p:nvPr/>
        </p:nvSpPr>
        <p:spPr>
          <a:xfrm>
            <a:off x="5295894" y="5398923"/>
            <a:ext cx="93639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Courbe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E4D6FE4-CC73-169D-EFAB-73E9F7646B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1234" y="5912076"/>
            <a:ext cx="392387" cy="40011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F676856-EAFA-D2B6-68BB-49103A342F01}"/>
              </a:ext>
            </a:extLst>
          </p:cNvPr>
          <p:cNvSpPr txBox="1"/>
          <p:nvPr/>
        </p:nvSpPr>
        <p:spPr>
          <a:xfrm>
            <a:off x="5295894" y="5912076"/>
            <a:ext cx="141716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Croisement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B4DE2D5-6A2C-4568-43D5-29CAB2446C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9081" y="6395939"/>
            <a:ext cx="412007" cy="40011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DA558C6-CDC0-DD35-C79D-360FA0E0FAD7}"/>
              </a:ext>
            </a:extLst>
          </p:cNvPr>
          <p:cNvSpPr txBox="1"/>
          <p:nvPr/>
        </p:nvSpPr>
        <p:spPr>
          <a:xfrm>
            <a:off x="5295894" y="6378555"/>
            <a:ext cx="188850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Courbe </a:t>
            </a:r>
            <a:r>
              <a:rPr lang="fr-BE" sz="200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paralèlle</a:t>
            </a:r>
            <a:endParaRPr lang="fr-BE" sz="20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11CE30A-FB77-6EE3-6F2B-7E15BBA54E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6819" y="5398924"/>
            <a:ext cx="402322" cy="40011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6EB85D2-2066-26F7-D208-4759D756C875}"/>
              </a:ext>
            </a:extLst>
          </p:cNvPr>
          <p:cNvSpPr txBox="1"/>
          <p:nvPr/>
        </p:nvSpPr>
        <p:spPr>
          <a:xfrm>
            <a:off x="7437913" y="5391490"/>
            <a:ext cx="170725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Voie avec quai</a:t>
            </a:r>
            <a:endParaRPr lang="fr-BE" sz="20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4382BC5-388D-0BE6-966D-31197FE03E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6819" y="5937860"/>
            <a:ext cx="392387" cy="38477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DC66A24-D25F-7B03-2A73-F122A1B546B5}"/>
              </a:ext>
            </a:extLst>
          </p:cNvPr>
          <p:cNvSpPr txBox="1"/>
          <p:nvPr/>
        </p:nvSpPr>
        <p:spPr>
          <a:xfrm>
            <a:off x="7437913" y="5923157"/>
            <a:ext cx="170725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Voie droite</a:t>
            </a:r>
            <a:endParaRPr lang="fr-BE" sz="20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19F604B-9B9D-9A08-902D-8A1E7B0FC6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33218" y="6374586"/>
            <a:ext cx="402079" cy="40011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8F821BD0-2F2A-CADC-5028-E6F488C6E0F7}"/>
              </a:ext>
            </a:extLst>
          </p:cNvPr>
          <p:cNvSpPr txBox="1"/>
          <p:nvPr/>
        </p:nvSpPr>
        <p:spPr>
          <a:xfrm>
            <a:off x="7884118" y="6365162"/>
            <a:ext cx="1888501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Voie avec butoir</a:t>
            </a:r>
            <a:endParaRPr lang="fr-BE" sz="20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FC6BC7C-E442-C80D-C88E-1B207D8A7D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50180" y="5398922"/>
            <a:ext cx="422439" cy="40011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F8C6690D-CDC1-12A3-3903-3999698D6B14}"/>
              </a:ext>
            </a:extLst>
          </p:cNvPr>
          <p:cNvSpPr txBox="1"/>
          <p:nvPr/>
        </p:nvSpPr>
        <p:spPr>
          <a:xfrm>
            <a:off x="9827667" y="5385750"/>
            <a:ext cx="220500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Pont, passage Sup</a:t>
            </a:r>
            <a:endParaRPr lang="fr-BE" sz="20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AF2BA9A3-1A55-0FDE-71C1-6446E9F4B2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50180" y="5899976"/>
            <a:ext cx="419625" cy="422601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968A9FD5-8785-D941-B81B-BEE46C0DE68C}"/>
              </a:ext>
            </a:extLst>
          </p:cNvPr>
          <p:cNvSpPr txBox="1"/>
          <p:nvPr/>
        </p:nvSpPr>
        <p:spPr>
          <a:xfrm>
            <a:off x="9837968" y="5912076"/>
            <a:ext cx="1001647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Tunnel</a:t>
            </a:r>
            <a:endParaRPr lang="fr-BE" sz="200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2D9690-843F-6611-081B-598CB467BCD7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1" grpId="0" animBg="1"/>
      <p:bldP spid="24" grpId="0" animBg="1"/>
      <p:bldP spid="27" grpId="0" animBg="1"/>
      <p:bldP spid="30" grpId="0" animBg="1"/>
      <p:bldP spid="33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ED5C62-1B8A-C313-7698-8222DBFD9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400" y="543600"/>
            <a:ext cx="1299600" cy="618052"/>
          </a:xfrm>
          <a:prstGeom prst="rect">
            <a:avLst/>
          </a:prstGeom>
        </p:spPr>
      </p:pic>
      <p:pic>
        <p:nvPicPr>
          <p:cNvPr id="17" name="Image 16" descr="Une image contenant jaune, symbole, Rectangle, Panneau de signalisation&#10;&#10;Description générée automatiquement">
            <a:extLst>
              <a:ext uri="{FF2B5EF4-FFF2-40B4-BE49-F238E27FC236}">
                <a16:creationId xmlns:a16="http://schemas.microsoft.com/office/drawing/2014/main" id="{41CAB1B0-F963-02CF-A5A6-CCF1CC661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0" y="1604394"/>
            <a:ext cx="381033" cy="3962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3A5E72-C8E6-A444-1C27-4D6BC9C30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47" y="1617179"/>
            <a:ext cx="377071" cy="37070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4382BC5-388D-0BE6-966D-31197FE03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697" y="1620146"/>
            <a:ext cx="392387" cy="38477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DF4863-E8B9-3761-DBE8-1C4CBA80B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46" y="1642497"/>
            <a:ext cx="396274" cy="358171"/>
          </a:xfrm>
          <a:prstGeom prst="rect">
            <a:avLst/>
          </a:prstGeom>
        </p:spPr>
      </p:pic>
      <p:pic>
        <p:nvPicPr>
          <p:cNvPr id="16" name="Image 15" descr="Une image contenant texte, capture d’écran, logiciel, Police&#10;&#10;Description générée automatiquement">
            <a:extLst>
              <a:ext uri="{FF2B5EF4-FFF2-40B4-BE49-F238E27FC236}">
                <a16:creationId xmlns:a16="http://schemas.microsoft.com/office/drawing/2014/main" id="{3EAE4AD7-FAE4-7FED-BB36-6D22729294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7" y="2071259"/>
            <a:ext cx="5818038" cy="3443210"/>
          </a:xfrm>
          <a:prstGeom prst="rect">
            <a:avLst/>
          </a:prstGeom>
        </p:spPr>
      </p:pic>
      <p:pic>
        <p:nvPicPr>
          <p:cNvPr id="20" name="Image 19" descr="Une image contenant texte, capture d’écran, diagramme, logiciel&#10;&#10;Description générée automatiquement">
            <a:extLst>
              <a:ext uri="{FF2B5EF4-FFF2-40B4-BE49-F238E27FC236}">
                <a16:creationId xmlns:a16="http://schemas.microsoft.com/office/drawing/2014/main" id="{A71EF803-D4AF-FBF3-F0C8-39B4FDC4F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2071259"/>
            <a:ext cx="5818038" cy="344665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08BE073-CE33-7714-4FE6-EFF9AD3364D7}"/>
              </a:ext>
            </a:extLst>
          </p:cNvPr>
          <p:cNvSpPr txBox="1"/>
          <p:nvPr/>
        </p:nvSpPr>
        <p:spPr>
          <a:xfrm>
            <a:off x="9041532" y="5970978"/>
            <a:ext cx="170410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0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Pour finaliser</a:t>
            </a: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58F83615-2922-F57E-6C00-AC42F59D3961}"/>
              </a:ext>
            </a:extLst>
          </p:cNvPr>
          <p:cNvSpPr/>
          <p:nvPr/>
        </p:nvSpPr>
        <p:spPr>
          <a:xfrm rot="19544883">
            <a:off x="10799646" y="5647214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6C9C8B4-2247-C733-A98D-44E2F0E95012}"/>
              </a:ext>
            </a:extLst>
          </p:cNvPr>
          <p:cNvSpPr txBox="1"/>
          <p:nvPr/>
        </p:nvSpPr>
        <p:spPr>
          <a:xfrm>
            <a:off x="5632337" y="565200"/>
            <a:ext cx="1005403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4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EFB3A9-AC8E-75A0-B29B-31BA90D509CB}"/>
              </a:ext>
            </a:extLst>
          </p:cNvPr>
          <p:cNvSpPr txBox="1"/>
          <p:nvPr/>
        </p:nvSpPr>
        <p:spPr>
          <a:xfrm>
            <a:off x="3464401" y="1989544"/>
            <a:ext cx="5346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9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voiture</a:t>
            </a:r>
          </a:p>
        </p:txBody>
      </p:sp>
    </p:spTree>
    <p:extLst>
      <p:ext uri="{BB962C8B-B14F-4D97-AF65-F5344CB8AC3E}">
        <p14:creationId xmlns:p14="http://schemas.microsoft.com/office/powerpoint/2010/main" val="20717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2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20F3A2-9806-B333-6168-C745B3514CCA}"/>
              </a:ext>
            </a:extLst>
          </p:cNvPr>
          <p:cNvSpPr txBox="1"/>
          <p:nvPr/>
        </p:nvSpPr>
        <p:spPr>
          <a:xfrm>
            <a:off x="5173488" y="565200"/>
            <a:ext cx="1904689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voiture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horloge, Instrument de mesure, jauge&#10;&#10;Description générée automatiquement">
            <a:extLst>
              <a:ext uri="{FF2B5EF4-FFF2-40B4-BE49-F238E27FC236}">
                <a16:creationId xmlns:a16="http://schemas.microsoft.com/office/drawing/2014/main" id="{DA3AD444-526D-BF93-C614-2A7773F61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96" y="857587"/>
            <a:ext cx="777307" cy="381033"/>
          </a:xfrm>
          <a:prstGeom prst="rect">
            <a:avLst/>
          </a:prstGeom>
        </p:spPr>
      </p:pic>
      <p:pic>
        <p:nvPicPr>
          <p:cNvPr id="8" name="Image 7" descr="Une image contenant texte, capture d’écran, horloge, Instrument de mesure&#10;&#10;Description générée automatiquement">
            <a:extLst>
              <a:ext uri="{FF2B5EF4-FFF2-40B4-BE49-F238E27FC236}">
                <a16:creationId xmlns:a16="http://schemas.microsoft.com/office/drawing/2014/main" id="{2A76BA1C-44CF-804E-0625-ED3302F50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95" y="1507284"/>
            <a:ext cx="8640249" cy="51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20F3A2-9806-B333-6168-C745B3514CCA}"/>
              </a:ext>
            </a:extLst>
          </p:cNvPr>
          <p:cNvSpPr txBox="1"/>
          <p:nvPr/>
        </p:nvSpPr>
        <p:spPr>
          <a:xfrm>
            <a:off x="5173488" y="565200"/>
            <a:ext cx="1904689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voiture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Appareils électroniques, capture d’écran, logiciel&#10;&#10;Description générée automatiquement">
            <a:extLst>
              <a:ext uri="{FF2B5EF4-FFF2-40B4-BE49-F238E27FC236}">
                <a16:creationId xmlns:a16="http://schemas.microsoft.com/office/drawing/2014/main" id="{94FD3F39-EE74-9FA5-25FF-315B81E32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42" y="1454906"/>
            <a:ext cx="7641507" cy="50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6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20F3A2-9806-B333-6168-C745B3514CCA}"/>
              </a:ext>
            </a:extLst>
          </p:cNvPr>
          <p:cNvSpPr txBox="1"/>
          <p:nvPr/>
        </p:nvSpPr>
        <p:spPr>
          <a:xfrm>
            <a:off x="5173488" y="565200"/>
            <a:ext cx="1904689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voiture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Appareils électroniques, capture d’écran, logiciel&#10;&#10;Description générée automatiquement">
            <a:extLst>
              <a:ext uri="{FF2B5EF4-FFF2-40B4-BE49-F238E27FC236}">
                <a16:creationId xmlns:a16="http://schemas.microsoft.com/office/drawing/2014/main" id="{BC0C70FD-09AA-4ED3-3800-8EBA0F51E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82" y="1626893"/>
            <a:ext cx="5336549" cy="4835589"/>
          </a:xfrm>
          <a:prstGeom prst="rect">
            <a:avLst/>
          </a:prstGeom>
        </p:spPr>
      </p:pic>
      <p:pic>
        <p:nvPicPr>
          <p:cNvPr id="8" name="Image 7" descr="Une image contenant texte, Appareils électroniques, capture d’écran, logiciel&#10;&#10;Description générée automatiquement">
            <a:extLst>
              <a:ext uri="{FF2B5EF4-FFF2-40B4-BE49-F238E27FC236}">
                <a16:creationId xmlns:a16="http://schemas.microsoft.com/office/drawing/2014/main" id="{017C8631-E879-C518-C6F0-5B533646B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8" y="1626893"/>
            <a:ext cx="5336548" cy="4838399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6E7D40A-E132-4491-FD14-C14C425F9A74}"/>
              </a:ext>
            </a:extLst>
          </p:cNvPr>
          <p:cNvSpPr/>
          <p:nvPr/>
        </p:nvSpPr>
        <p:spPr>
          <a:xfrm>
            <a:off x="406569" y="2887980"/>
            <a:ext cx="1050816" cy="31108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5A2A3B8E-8406-C68C-5C61-AAF23345DFF4}"/>
              </a:ext>
            </a:extLst>
          </p:cNvPr>
          <p:cNvSpPr/>
          <p:nvPr/>
        </p:nvSpPr>
        <p:spPr>
          <a:xfrm rot="8871080">
            <a:off x="2848138" y="2491273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FC15CA27-57C6-5239-A14E-C1A97E6BABB0}"/>
              </a:ext>
            </a:extLst>
          </p:cNvPr>
          <p:cNvSpPr/>
          <p:nvPr/>
        </p:nvSpPr>
        <p:spPr>
          <a:xfrm>
            <a:off x="9969782" y="5471494"/>
            <a:ext cx="926194" cy="45056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8452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20F3A2-9806-B333-6168-C745B3514CCA}"/>
              </a:ext>
            </a:extLst>
          </p:cNvPr>
          <p:cNvSpPr txBox="1"/>
          <p:nvPr/>
        </p:nvSpPr>
        <p:spPr>
          <a:xfrm>
            <a:off x="5173488" y="565200"/>
            <a:ext cx="1904689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voiture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Une image contenant texte, Appareils électroniques, capture d’écran, logiciel&#10;&#10;Description générée automatiquement">
            <a:extLst>
              <a:ext uri="{FF2B5EF4-FFF2-40B4-BE49-F238E27FC236}">
                <a16:creationId xmlns:a16="http://schemas.microsoft.com/office/drawing/2014/main" id="{6C273597-9906-EAE2-527E-84B1B9DE3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1667184"/>
            <a:ext cx="5547494" cy="4527895"/>
          </a:xfrm>
          <a:prstGeom prst="rect">
            <a:avLst/>
          </a:prstGeom>
        </p:spPr>
      </p:pic>
      <p:pic>
        <p:nvPicPr>
          <p:cNvPr id="10" name="Image 9" descr="Une image contenant texte, Appareils électroniques, capture d’écran, logiciel&#10;&#10;Description générée automatiquement">
            <a:extLst>
              <a:ext uri="{FF2B5EF4-FFF2-40B4-BE49-F238E27FC236}">
                <a16:creationId xmlns:a16="http://schemas.microsoft.com/office/drawing/2014/main" id="{852229F3-7E18-EA08-0235-6D059B347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00" y="1667184"/>
            <a:ext cx="5641768" cy="452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3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20F3A2-9806-B333-6168-C745B3514CCA}"/>
              </a:ext>
            </a:extLst>
          </p:cNvPr>
          <p:cNvSpPr txBox="1"/>
          <p:nvPr/>
        </p:nvSpPr>
        <p:spPr>
          <a:xfrm>
            <a:off x="5173488" y="565200"/>
            <a:ext cx="1904689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voiture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Appareils électroniques, capture d’écran, logiciel&#10;&#10;Description générée automatiquement">
            <a:extLst>
              <a:ext uri="{FF2B5EF4-FFF2-40B4-BE49-F238E27FC236}">
                <a16:creationId xmlns:a16="http://schemas.microsoft.com/office/drawing/2014/main" id="{F22130E9-F317-95A2-2C5A-DFB1E633D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0" y="1464734"/>
            <a:ext cx="4949050" cy="4508916"/>
          </a:xfrm>
          <a:prstGeom prst="rect">
            <a:avLst/>
          </a:prstGeom>
        </p:spPr>
      </p:pic>
      <p:pic>
        <p:nvPicPr>
          <p:cNvPr id="8" name="Image 7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B0F32D10-8D28-24BF-C604-889C9577C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80"/>
          <a:stretch/>
        </p:blipFill>
        <p:spPr>
          <a:xfrm>
            <a:off x="5611650" y="1464734"/>
            <a:ext cx="3396883" cy="4036679"/>
          </a:xfrm>
          <a:prstGeom prst="rect">
            <a:avLst/>
          </a:prstGeom>
        </p:spPr>
      </p:pic>
      <p:pic>
        <p:nvPicPr>
          <p:cNvPr id="9" name="Image 8" descr="Une image contenant horloge, Instrument de mesure, jauge&#10;&#10;Description générée automatiquement">
            <a:extLst>
              <a:ext uri="{FF2B5EF4-FFF2-40B4-BE49-F238E27FC236}">
                <a16:creationId xmlns:a16="http://schemas.microsoft.com/office/drawing/2014/main" id="{10573CAB-DC6B-07A4-6E3D-42C442F0A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29" y="926321"/>
            <a:ext cx="777307" cy="3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9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20F3A2-9806-B333-6168-C745B3514CCA}"/>
              </a:ext>
            </a:extLst>
          </p:cNvPr>
          <p:cNvSpPr txBox="1"/>
          <p:nvPr/>
        </p:nvSpPr>
        <p:spPr>
          <a:xfrm>
            <a:off x="5173488" y="565200"/>
            <a:ext cx="1904689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voiture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17F1C0D3-2A1E-D890-914E-84A1A5BA6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1474913"/>
            <a:ext cx="5881273" cy="3524002"/>
          </a:xfrm>
          <a:prstGeom prst="rect">
            <a:avLst/>
          </a:prstGeom>
        </p:spPr>
      </p:pic>
      <p:pic>
        <p:nvPicPr>
          <p:cNvPr id="8" name="Image 7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AB838808-BAE8-0A78-3EF8-454933843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1455749"/>
            <a:ext cx="5940965" cy="355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3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CA29C3-36DB-5A31-E3AB-109ADC25C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544" y="1623781"/>
            <a:ext cx="8937938" cy="4857345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A34F91E-637B-9DC8-16A8-E16977A8995A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F6584E-E30A-BBA9-723C-7DE115D35A27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4055243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B8C7B8-337E-57E4-3473-52F18823AF66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20F3A2-9806-B333-6168-C745B3514CCA}"/>
              </a:ext>
            </a:extLst>
          </p:cNvPr>
          <p:cNvSpPr txBox="1"/>
          <p:nvPr/>
        </p:nvSpPr>
        <p:spPr>
          <a:xfrm>
            <a:off x="5173488" y="565200"/>
            <a:ext cx="1904689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 voiture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A455D14A-8423-A46D-E675-233DBFDBD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1501450"/>
            <a:ext cx="5833551" cy="3488405"/>
          </a:xfrm>
          <a:prstGeom prst="rect">
            <a:avLst/>
          </a:prstGeom>
        </p:spPr>
      </p:pic>
      <p:pic>
        <p:nvPicPr>
          <p:cNvPr id="8" name="Image 7" descr="Une image contenant texte, capture d’écran, horloge, Instrument de mesure&#10;&#10;Description générée automatiquement">
            <a:extLst>
              <a:ext uri="{FF2B5EF4-FFF2-40B4-BE49-F238E27FC236}">
                <a16:creationId xmlns:a16="http://schemas.microsoft.com/office/drawing/2014/main" id="{17E5A7DE-2A8C-2EF4-DB5B-557BFFB98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04" y="1501450"/>
            <a:ext cx="5900286" cy="34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9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5C95F-FBAE-F5C9-1F74-48A72F9A8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DBE757E1-95D3-697C-8A9C-259A63BA0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4B065ED-A41B-FEB9-6C54-44C0151D13DC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F0D5C9-65E5-210F-EA28-4C79BBAC24BA}"/>
              </a:ext>
            </a:extLst>
          </p:cNvPr>
          <p:cNvSpPr txBox="1"/>
          <p:nvPr/>
        </p:nvSpPr>
        <p:spPr>
          <a:xfrm>
            <a:off x="4290982" y="565200"/>
            <a:ext cx="3672800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Création Image Loco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270330-61D8-E4B5-1049-117AAAA811EE}"/>
              </a:ext>
            </a:extLst>
          </p:cNvPr>
          <p:cNvSpPr txBox="1"/>
          <p:nvPr/>
        </p:nvSpPr>
        <p:spPr>
          <a:xfrm>
            <a:off x="3523259" y="1579053"/>
            <a:ext cx="5237981" cy="247234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Prérequis : </a:t>
            </a:r>
          </a:p>
          <a:p>
            <a:pPr marL="808038" indent="-446088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 .BMP</a:t>
            </a:r>
          </a:p>
          <a:p>
            <a:pPr marL="808038" indent="-446088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Taille 190 x 40</a:t>
            </a:r>
          </a:p>
          <a:p>
            <a:pPr marL="808038" indent="-446088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Fond de couleur grise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A4CE3B5-A579-9885-2BC0-19787C0E165F}"/>
              </a:ext>
            </a:extLst>
          </p:cNvPr>
          <p:cNvGrpSpPr/>
          <p:nvPr/>
        </p:nvGrpSpPr>
        <p:grpSpPr>
          <a:xfrm>
            <a:off x="631438" y="1894013"/>
            <a:ext cx="2152865" cy="1919638"/>
            <a:chOff x="9109721" y="915846"/>
            <a:chExt cx="2152865" cy="1919638"/>
          </a:xfrm>
        </p:grpSpPr>
        <p:pic>
          <p:nvPicPr>
            <p:cNvPr id="9" name="Image 8" descr="Une image contenant triangle, ligne&#10;&#10;Description générée automatiquement">
              <a:extLst>
                <a:ext uri="{FF2B5EF4-FFF2-40B4-BE49-F238E27FC236}">
                  <a16:creationId xmlns:a16="http://schemas.microsoft.com/office/drawing/2014/main" id="{7D8EF056-A6C1-61BD-DB4B-F4AC1F5B4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9721" y="915846"/>
              <a:ext cx="2152865" cy="191963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337B618-160E-BF0A-E6C3-FB46C5758D4A}"/>
                </a:ext>
              </a:extLst>
            </p:cNvPr>
            <p:cNvSpPr txBox="1"/>
            <p:nvPr/>
          </p:nvSpPr>
          <p:spPr>
            <a:xfrm>
              <a:off x="9888635" y="1154205"/>
              <a:ext cx="5950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9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C00507FF-5783-1DBE-3FC1-0D9010E72D13}"/>
              </a:ext>
            </a:extLst>
          </p:cNvPr>
          <p:cNvSpPr txBox="1"/>
          <p:nvPr/>
        </p:nvSpPr>
        <p:spPr>
          <a:xfrm>
            <a:off x="680029" y="4130564"/>
            <a:ext cx="11196538" cy="184281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Nécessaire d’utiliser un éditeur d’image : </a:t>
            </a:r>
          </a:p>
          <a:p>
            <a:pPr marL="808038" indent="-446088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GIMP (gratuit)</a:t>
            </a:r>
          </a:p>
          <a:p>
            <a:pPr marL="808038" indent="-446088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 (Intégré dans </a:t>
            </a:r>
            <a:r>
              <a:rPr lang="fr-BE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390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24AC1-8E9D-0F2C-CBE5-FD2DB7E9D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5FD4081A-5206-EDB8-A137-26540C865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749AD8-5674-0A7D-C235-2136E9B20A2C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240EF4-A607-8385-B9DC-558DA6B0B56F}"/>
              </a:ext>
            </a:extLst>
          </p:cNvPr>
          <p:cNvSpPr txBox="1"/>
          <p:nvPr/>
        </p:nvSpPr>
        <p:spPr>
          <a:xfrm>
            <a:off x="4290982" y="565200"/>
            <a:ext cx="3672800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Création Image Loco</a:t>
            </a:r>
            <a:endParaRPr lang="fr-BE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047BC7-FCC5-1E83-8122-EB95E35E1E6A}"/>
              </a:ext>
            </a:extLst>
          </p:cNvPr>
          <p:cNvSpPr txBox="1"/>
          <p:nvPr/>
        </p:nvSpPr>
        <p:spPr>
          <a:xfrm>
            <a:off x="2519921" y="1579053"/>
            <a:ext cx="7219506" cy="247234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Prise des photos : </a:t>
            </a:r>
          </a:p>
          <a:p>
            <a:pPr marL="808038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général en format Jpg</a:t>
            </a:r>
          </a:p>
          <a:p>
            <a:pPr marL="808038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 fond blanc</a:t>
            </a:r>
          </a:p>
          <a:p>
            <a:pPr marL="808038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préférence sur trépied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21A084B-C8C0-D355-0F8C-4805B854101B}"/>
              </a:ext>
            </a:extLst>
          </p:cNvPr>
          <p:cNvGrpSpPr/>
          <p:nvPr/>
        </p:nvGrpSpPr>
        <p:grpSpPr>
          <a:xfrm>
            <a:off x="101582" y="1653926"/>
            <a:ext cx="2152865" cy="1919638"/>
            <a:chOff x="9109721" y="915846"/>
            <a:chExt cx="2152865" cy="1919638"/>
          </a:xfrm>
        </p:grpSpPr>
        <p:pic>
          <p:nvPicPr>
            <p:cNvPr id="8" name="Image 7" descr="Une image contenant triangle, ligne&#10;&#10;Description générée automatiquement">
              <a:extLst>
                <a:ext uri="{FF2B5EF4-FFF2-40B4-BE49-F238E27FC236}">
                  <a16:creationId xmlns:a16="http://schemas.microsoft.com/office/drawing/2014/main" id="{18CD6819-7C84-CA48-222E-562E16AA9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9721" y="915846"/>
              <a:ext cx="2152865" cy="1919638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481BBA2-BB45-C57B-17F3-05A36B8A9F96}"/>
                </a:ext>
              </a:extLst>
            </p:cNvPr>
            <p:cNvSpPr txBox="1"/>
            <p:nvPr/>
          </p:nvSpPr>
          <p:spPr>
            <a:xfrm>
              <a:off x="9888635" y="1154205"/>
              <a:ext cx="5950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9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7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71D818-DEEB-C21E-065F-B1238FD743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91"/>
          <a:stretch/>
        </p:blipFill>
        <p:spPr>
          <a:xfrm>
            <a:off x="1264738" y="1484671"/>
            <a:ext cx="9724333" cy="38640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4BCF30F-2F5D-4449-52F9-3878B7451BE7}"/>
              </a:ext>
            </a:extLst>
          </p:cNvPr>
          <p:cNvSpPr txBox="1"/>
          <p:nvPr/>
        </p:nvSpPr>
        <p:spPr>
          <a:xfrm>
            <a:off x="101582" y="5386614"/>
            <a:ext cx="3711804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a)-f)Touches de fonction (LED on/off)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06E5E0D-3F7D-3D17-8DE7-28C0B2323478}"/>
              </a:ext>
            </a:extLst>
          </p:cNvPr>
          <p:cNvSpPr txBox="1"/>
          <p:nvPr/>
        </p:nvSpPr>
        <p:spPr>
          <a:xfrm>
            <a:off x="101582" y="5766277"/>
            <a:ext cx="349106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533400" indent="-533400"/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b)-g) Régulateurs avec fonction de changement de direction.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BB05D62-5D00-C92A-6EEC-E6CC7080721E}"/>
              </a:ext>
            </a:extLst>
          </p:cNvPr>
          <p:cNvSpPr txBox="1"/>
          <p:nvPr/>
        </p:nvSpPr>
        <p:spPr>
          <a:xfrm>
            <a:off x="3844837" y="5386614"/>
            <a:ext cx="463174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71463" indent="-271463"/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c) Un joystick à 4 directions et click au centre. (navigation menus, sélection Locos, sifflet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</a:t>
            </a:r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oco)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F5CF33-05CB-DDC2-5907-567C22282E15}"/>
              </a:ext>
            </a:extLst>
          </p:cNvPr>
          <p:cNvSpPr txBox="1"/>
          <p:nvPr/>
        </p:nvSpPr>
        <p:spPr>
          <a:xfrm>
            <a:off x="3844837" y="6348731"/>
            <a:ext cx="430963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d) Touche « Stop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 » (</a:t>
            </a:r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hors tension. arrêt </a:t>
            </a:r>
            <a:r>
              <a:rPr lang="fr-FR" sz="1800" b="0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ECoS</a:t>
            </a:r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01A7DE5-F7C7-C405-2EC7-99BF3DFFFFC5}"/>
              </a:ext>
            </a:extLst>
          </p:cNvPr>
          <p:cNvSpPr txBox="1"/>
          <p:nvPr/>
        </p:nvSpPr>
        <p:spPr>
          <a:xfrm>
            <a:off x="9822730" y="4138368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4F18353-1353-FC43-B960-F345B78D5A8F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9304256" y="4199641"/>
            <a:ext cx="518474" cy="92616"/>
          </a:xfrm>
          <a:prstGeom prst="line">
            <a:avLst/>
          </a:prstGeom>
          <a:ln w="34925"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F61B2FF-820F-2F61-9686-473FECE2E0B2}"/>
              </a:ext>
            </a:extLst>
          </p:cNvPr>
          <p:cNvSpPr txBox="1"/>
          <p:nvPr/>
        </p:nvSpPr>
        <p:spPr>
          <a:xfrm>
            <a:off x="8599353" y="5391769"/>
            <a:ext cx="289122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71463" indent="-271463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e</a:t>
            </a:r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) Touche « 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Go » </a:t>
            </a:r>
            <a:b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(Mise sous tension)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D16CD2-7FDE-D3A7-8C5F-F062E617EF48}"/>
              </a:ext>
            </a:extLst>
          </p:cNvPr>
          <p:cNvSpPr txBox="1"/>
          <p:nvPr/>
        </p:nvSpPr>
        <p:spPr>
          <a:xfrm>
            <a:off x="8817067" y="582067"/>
            <a:ext cx="289122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71463" indent="-271463"/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f) Rangement pour le stylet</a:t>
            </a:r>
          </a:p>
          <a:p>
            <a:pPr marL="271463" indent="-271463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j) Stylet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1EFB2BB-7A07-CE7E-CD66-2F6CB4AB34E9}"/>
              </a:ext>
            </a:extLst>
          </p:cNvPr>
          <p:cNvSpPr txBox="1"/>
          <p:nvPr/>
        </p:nvSpPr>
        <p:spPr>
          <a:xfrm>
            <a:off x="1663228" y="139937"/>
            <a:ext cx="289122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71463" indent="-271463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) LCD Ecran tactile 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FB3F310-75C0-31C1-1E0F-795BC1EC1B78}"/>
              </a:ext>
            </a:extLst>
          </p:cNvPr>
          <p:cNvSpPr txBox="1"/>
          <p:nvPr/>
        </p:nvSpPr>
        <p:spPr>
          <a:xfrm>
            <a:off x="9655857" y="4702418"/>
            <a:ext cx="3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CC867C7-8B6D-2804-6CAC-A6670D8C09DB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599353" y="4045753"/>
            <a:ext cx="1056504" cy="810554"/>
          </a:xfrm>
          <a:prstGeom prst="line">
            <a:avLst/>
          </a:prstGeom>
          <a:ln w="34925"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78995D70-E3E6-89C1-2929-6200F998F194}"/>
              </a:ext>
            </a:extLst>
          </p:cNvPr>
          <p:cNvSpPr txBox="1"/>
          <p:nvPr/>
        </p:nvSpPr>
        <p:spPr>
          <a:xfrm>
            <a:off x="1663228" y="1188235"/>
            <a:ext cx="289122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71463" indent="-271463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k) </a:t>
            </a:r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Sélection des locomotives 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47696D-4494-C498-5E1C-92034CD87125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DC96A6-C4A9-576B-F4DB-A723D98A70E9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3739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9" grpId="0" animBg="1"/>
      <p:bldP spid="20" grpId="0" animBg="1"/>
      <p:bldP spid="21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ABCC1D-9E42-FCCB-C51D-42BC409DDF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63" b="10835"/>
          <a:stretch/>
        </p:blipFill>
        <p:spPr>
          <a:xfrm>
            <a:off x="3544124" y="2584208"/>
            <a:ext cx="5203950" cy="275244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D9CCAFB-5C09-3378-7925-B337033AFC21}"/>
              </a:ext>
            </a:extLst>
          </p:cNvPr>
          <p:cNvSpPr txBox="1"/>
          <p:nvPr/>
        </p:nvSpPr>
        <p:spPr>
          <a:xfrm>
            <a:off x="548881" y="1582535"/>
            <a:ext cx="184602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BE" sz="2400" kern="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Connexions</a:t>
            </a:r>
            <a:endParaRPr lang="fr-BE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Légende : encadrée 14">
            <a:extLst>
              <a:ext uri="{FF2B5EF4-FFF2-40B4-BE49-F238E27FC236}">
                <a16:creationId xmlns:a16="http://schemas.microsoft.com/office/drawing/2014/main" id="{6DFDFBE3-0CD0-8E3F-865D-E609BCEE6DB9}"/>
              </a:ext>
            </a:extLst>
          </p:cNvPr>
          <p:cNvSpPr/>
          <p:nvPr/>
        </p:nvSpPr>
        <p:spPr>
          <a:xfrm>
            <a:off x="548881" y="2726545"/>
            <a:ext cx="2701169" cy="880267"/>
          </a:xfrm>
          <a:prstGeom prst="borderCallout1">
            <a:avLst>
              <a:gd name="adj1" fmla="val 97887"/>
              <a:gd name="adj2" fmla="val 99532"/>
              <a:gd name="adj3" fmla="val 40452"/>
              <a:gd name="adj4" fmla="val 127963"/>
            </a:avLst>
          </a:prstGeom>
          <a:solidFill>
            <a:schemeClr val="accent1"/>
          </a:solidFill>
          <a:ln w="5080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Connecteur pour l’alimentation de l’</a:t>
            </a:r>
            <a:r>
              <a:rPr lang="fr-FR" sz="1800" b="0" i="0" u="none" strike="noStrike" baseline="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ECoS</a:t>
            </a:r>
            <a:r>
              <a:rPr lang="fr-FR" dirty="0">
                <a:solidFill>
                  <a:srgbClr val="FFFF00"/>
                </a:solidFill>
                <a:latin typeface="Times New Roman" panose="02020603050405020304" pitchFamily="18" charset="0"/>
              </a:rPr>
              <a:t>. (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Alim 90VA</a:t>
            </a:r>
            <a:r>
              <a:rPr lang="fr-FR" dirty="0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" name="Légende : encadrée 15">
            <a:extLst>
              <a:ext uri="{FF2B5EF4-FFF2-40B4-BE49-F238E27FC236}">
                <a16:creationId xmlns:a16="http://schemas.microsoft.com/office/drawing/2014/main" id="{11CBCBF6-E600-2207-D6C6-677F0C1A7BD9}"/>
              </a:ext>
            </a:extLst>
          </p:cNvPr>
          <p:cNvSpPr/>
          <p:nvPr/>
        </p:nvSpPr>
        <p:spPr>
          <a:xfrm>
            <a:off x="548880" y="3751054"/>
            <a:ext cx="2701169" cy="678071"/>
          </a:xfrm>
          <a:prstGeom prst="borderCallout1">
            <a:avLst>
              <a:gd name="adj1" fmla="val 3771"/>
              <a:gd name="adj2" fmla="val 100237"/>
              <a:gd name="adj3" fmla="val -105639"/>
              <a:gd name="adj4" fmla="val 147357"/>
            </a:avLst>
          </a:prstGeom>
          <a:solidFill>
            <a:schemeClr val="accent1"/>
          </a:solidFill>
          <a:ln w="5080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Connecteurs à 2 pôles pour une voie</a:t>
            </a:r>
          </a:p>
        </p:txBody>
      </p:sp>
      <p:sp>
        <p:nvSpPr>
          <p:cNvPr id="17" name="Légende : encadrée 16">
            <a:extLst>
              <a:ext uri="{FF2B5EF4-FFF2-40B4-BE49-F238E27FC236}">
                <a16:creationId xmlns:a16="http://schemas.microsoft.com/office/drawing/2014/main" id="{322F3C76-CB96-5AA4-2425-A78A80CC4101}"/>
              </a:ext>
            </a:extLst>
          </p:cNvPr>
          <p:cNvSpPr/>
          <p:nvPr/>
        </p:nvSpPr>
        <p:spPr>
          <a:xfrm>
            <a:off x="352425" y="4533114"/>
            <a:ext cx="2897624" cy="678071"/>
          </a:xfrm>
          <a:prstGeom prst="borderCallout1">
            <a:avLst>
              <a:gd name="adj1" fmla="val 3771"/>
              <a:gd name="adj2" fmla="val 100237"/>
              <a:gd name="adj3" fmla="val -208184"/>
              <a:gd name="adj4" fmla="val 160375"/>
            </a:avLst>
          </a:prstGeom>
          <a:solidFill>
            <a:schemeClr val="accent1"/>
          </a:solidFill>
          <a:ln w="5080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Connecteur pour applications futures (inutilisé)</a:t>
            </a:r>
          </a:p>
        </p:txBody>
      </p:sp>
      <p:sp>
        <p:nvSpPr>
          <p:cNvPr id="2" name="Légende : encadrée 1">
            <a:extLst>
              <a:ext uri="{FF2B5EF4-FFF2-40B4-BE49-F238E27FC236}">
                <a16:creationId xmlns:a16="http://schemas.microsoft.com/office/drawing/2014/main" id="{8B509FC8-821E-2C92-8D4F-52C2D5E812B5}"/>
              </a:ext>
            </a:extLst>
          </p:cNvPr>
          <p:cNvSpPr/>
          <p:nvPr/>
        </p:nvSpPr>
        <p:spPr>
          <a:xfrm>
            <a:off x="2531181" y="1294612"/>
            <a:ext cx="4503464" cy="880267"/>
          </a:xfrm>
          <a:prstGeom prst="borderCallout1">
            <a:avLst>
              <a:gd name="adj1" fmla="val 96917"/>
              <a:gd name="adj2" fmla="val 50787"/>
              <a:gd name="adj3" fmla="val 121129"/>
              <a:gd name="adj4" fmla="val 72877"/>
            </a:avLst>
          </a:prstGeom>
          <a:solidFill>
            <a:schemeClr val="accent1"/>
          </a:solidFill>
          <a:ln w="5080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Trois connecteurs Mini-DIN à 7 broches (régulateurs, boosters, décodeurs de </a:t>
            </a:r>
            <a:r>
              <a:rPr lang="fr-FR" sz="1800" b="0" i="0" u="none" strike="noStrike" baseline="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rétrosignalisation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, etc.) </a:t>
            </a:r>
          </a:p>
        </p:txBody>
      </p:sp>
      <p:sp>
        <p:nvSpPr>
          <p:cNvPr id="6" name="Accolade ouvrante 5">
            <a:extLst>
              <a:ext uri="{FF2B5EF4-FFF2-40B4-BE49-F238E27FC236}">
                <a16:creationId xmlns:a16="http://schemas.microsoft.com/office/drawing/2014/main" id="{CB07D4E4-86FB-58CE-70D9-B5EAF3039CAB}"/>
              </a:ext>
            </a:extLst>
          </p:cNvPr>
          <p:cNvSpPr/>
          <p:nvPr/>
        </p:nvSpPr>
        <p:spPr>
          <a:xfrm rot="5400000">
            <a:off x="5585455" y="2011359"/>
            <a:ext cx="455629" cy="1071153"/>
          </a:xfrm>
          <a:prstGeom prst="leftBrac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Légende : encadrée 7">
            <a:extLst>
              <a:ext uri="{FF2B5EF4-FFF2-40B4-BE49-F238E27FC236}">
                <a16:creationId xmlns:a16="http://schemas.microsoft.com/office/drawing/2014/main" id="{6F0538CE-9544-0817-644D-CE2FFA060053}"/>
              </a:ext>
            </a:extLst>
          </p:cNvPr>
          <p:cNvSpPr/>
          <p:nvPr/>
        </p:nvSpPr>
        <p:spPr>
          <a:xfrm>
            <a:off x="7170921" y="1297872"/>
            <a:ext cx="4622761" cy="1021249"/>
          </a:xfrm>
          <a:prstGeom prst="borderCallout1">
            <a:avLst>
              <a:gd name="adj1" fmla="val 98952"/>
              <a:gd name="adj2" fmla="val -13"/>
              <a:gd name="adj3" fmla="val 143479"/>
              <a:gd name="adj4" fmla="val -12451"/>
            </a:avLst>
          </a:prstGeom>
          <a:solidFill>
            <a:schemeClr val="accent1"/>
          </a:solidFill>
          <a:ln w="5080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Connecteur Mini-DIN à 7 broches connexion de modules d’extension </a:t>
            </a:r>
            <a:r>
              <a:rPr lang="fr-FR" sz="1800" b="0" i="0" u="none" strike="noStrike" baseline="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ECoSlink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 (jusqu’à 100 m de longueur totale) </a:t>
            </a:r>
          </a:p>
        </p:txBody>
      </p:sp>
      <p:sp>
        <p:nvSpPr>
          <p:cNvPr id="9" name="Légende : encadrée 8">
            <a:extLst>
              <a:ext uri="{FF2B5EF4-FFF2-40B4-BE49-F238E27FC236}">
                <a16:creationId xmlns:a16="http://schemas.microsoft.com/office/drawing/2014/main" id="{7D9D0CB2-184B-A3AE-CA56-548CF3C60944}"/>
              </a:ext>
            </a:extLst>
          </p:cNvPr>
          <p:cNvSpPr/>
          <p:nvPr/>
        </p:nvSpPr>
        <p:spPr>
          <a:xfrm>
            <a:off x="8858822" y="2496778"/>
            <a:ext cx="2701169" cy="693231"/>
          </a:xfrm>
          <a:prstGeom prst="borderCallout1">
            <a:avLst>
              <a:gd name="adj1" fmla="val 5814"/>
              <a:gd name="adj2" fmla="val 1053"/>
              <a:gd name="adj3" fmla="val 31009"/>
              <a:gd name="adj4" fmla="val -64378"/>
            </a:avLst>
          </a:prstGeom>
          <a:solidFill>
            <a:schemeClr val="accent1"/>
          </a:solidFill>
          <a:ln w="5080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Connecteur RJ45, Ethernet 10MBit</a:t>
            </a:r>
          </a:p>
        </p:txBody>
      </p:sp>
      <p:sp>
        <p:nvSpPr>
          <p:cNvPr id="13" name="Légende : encadrée 12">
            <a:extLst>
              <a:ext uri="{FF2B5EF4-FFF2-40B4-BE49-F238E27FC236}">
                <a16:creationId xmlns:a16="http://schemas.microsoft.com/office/drawing/2014/main" id="{C94AFADB-19ED-0AB8-DA15-B4B8C8D85421}"/>
              </a:ext>
            </a:extLst>
          </p:cNvPr>
          <p:cNvSpPr/>
          <p:nvPr/>
        </p:nvSpPr>
        <p:spPr>
          <a:xfrm>
            <a:off x="2608118" y="5397755"/>
            <a:ext cx="4134738" cy="1086172"/>
          </a:xfrm>
          <a:prstGeom prst="borderCallout1">
            <a:avLst>
              <a:gd name="adj1" fmla="val -2928"/>
              <a:gd name="adj2" fmla="val 98087"/>
              <a:gd name="adj3" fmla="val -186850"/>
              <a:gd name="adj4" fmla="val 117640"/>
            </a:avLst>
          </a:prstGeom>
          <a:solidFill>
            <a:schemeClr val="accent1"/>
          </a:solidFill>
          <a:ln w="5080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Connecteur à 5 broches pour connecter des boosters compatibles DCC ou </a:t>
            </a:r>
            <a:r>
              <a:rPr lang="fr-FR" sz="1800" b="0" i="0" u="none" strike="noStrike" baseline="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Märklin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® 6017</a:t>
            </a:r>
          </a:p>
        </p:txBody>
      </p:sp>
      <p:sp>
        <p:nvSpPr>
          <p:cNvPr id="14" name="Légende : encadrée 13">
            <a:extLst>
              <a:ext uri="{FF2B5EF4-FFF2-40B4-BE49-F238E27FC236}">
                <a16:creationId xmlns:a16="http://schemas.microsoft.com/office/drawing/2014/main" id="{18AA681E-FA2A-323E-F61A-DD0232149F9F}"/>
              </a:ext>
            </a:extLst>
          </p:cNvPr>
          <p:cNvSpPr/>
          <p:nvPr/>
        </p:nvSpPr>
        <p:spPr>
          <a:xfrm>
            <a:off x="6885709" y="5397755"/>
            <a:ext cx="4134738" cy="693231"/>
          </a:xfrm>
          <a:prstGeom prst="borderCallout1">
            <a:avLst>
              <a:gd name="adj1" fmla="val 1855"/>
              <a:gd name="adj2" fmla="val 48831"/>
              <a:gd name="adj3" fmla="val -293815"/>
              <a:gd name="adj4" fmla="val 23902"/>
            </a:avLst>
          </a:prstGeom>
          <a:solidFill>
            <a:schemeClr val="accent1"/>
          </a:solidFill>
          <a:ln w="5080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Connecteur à 2 broches pour connecter un système digital existant</a:t>
            </a:r>
          </a:p>
        </p:txBody>
      </p:sp>
      <p:sp>
        <p:nvSpPr>
          <p:cNvPr id="18" name="Légende : encadrée 17">
            <a:extLst>
              <a:ext uri="{FF2B5EF4-FFF2-40B4-BE49-F238E27FC236}">
                <a16:creationId xmlns:a16="http://schemas.microsoft.com/office/drawing/2014/main" id="{0E62C7FD-71FD-842B-DF8F-D70237C3660A}"/>
              </a:ext>
            </a:extLst>
          </p:cNvPr>
          <p:cNvSpPr/>
          <p:nvPr/>
        </p:nvSpPr>
        <p:spPr>
          <a:xfrm>
            <a:off x="9138405" y="3367667"/>
            <a:ext cx="2701169" cy="1843518"/>
          </a:xfrm>
          <a:prstGeom prst="borderCallout1">
            <a:avLst>
              <a:gd name="adj1" fmla="val 49777"/>
              <a:gd name="adj2" fmla="val -793"/>
              <a:gd name="adj3" fmla="val 1838"/>
              <a:gd name="adj4" fmla="val -29953"/>
            </a:avLst>
          </a:prstGeom>
          <a:solidFill>
            <a:schemeClr val="accent1"/>
          </a:solidFill>
          <a:ln w="50800">
            <a:solidFill>
              <a:srgbClr val="00206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Connecteur à 6 broches pour brancher des modules de rétro-signalisation compatibles </a:t>
            </a:r>
            <a:r>
              <a:rPr lang="fr-FR" sz="1800" b="0" i="0" u="none" strike="noStrike" baseline="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Märklin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® s88. (Jusqu'à 32 modules possibles)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066DE5-256E-5E5A-AE15-2C0E2A100109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E9567D-F57A-E78E-A234-389A6BCC4A45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228532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23AA2B-23FE-4B51-39D7-4C5CFF1B22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11" t="3797" r="2355" b="6832"/>
          <a:stretch/>
        </p:blipFill>
        <p:spPr>
          <a:xfrm>
            <a:off x="372804" y="1393372"/>
            <a:ext cx="4150043" cy="50029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24F840-DD16-B2E9-BD4D-36D9EFB93905}"/>
              </a:ext>
            </a:extLst>
          </p:cNvPr>
          <p:cNvSpPr txBox="1"/>
          <p:nvPr/>
        </p:nvSpPr>
        <p:spPr>
          <a:xfrm>
            <a:off x="5036476" y="1355696"/>
            <a:ext cx="6096000" cy="507831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a) Nom de la locomotive sélectionnée</a:t>
            </a:r>
          </a:p>
          <a:p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b) Symbole de la locomotive sélectionnée</a:t>
            </a:r>
          </a:p>
          <a:p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c) Tachymètre : affiche la vitesse momentanée de la locomotive.</a:t>
            </a:r>
          </a:p>
          <a:p>
            <a:pPr marL="271463" indent="-271463"/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d) Indicateur de crans de vitesse : affiche les crans de vitesse de la machine. </a:t>
            </a:r>
          </a:p>
          <a:p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e) Indication du sens de marche « Avant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 »</a:t>
            </a:r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. </a:t>
            </a:r>
          </a:p>
          <a:p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f) Indication du sens de marche « Arrière ». </a:t>
            </a:r>
          </a:p>
          <a:p>
            <a:pPr marL="271463" indent="-271463"/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g) Bouton de choix de locomotive : ouvre le menu ''Sélection de locomotive‘’. </a:t>
            </a:r>
            <a:b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Autre possibilité : appuyer sur la touche '' k) Sélection des locomotives. </a:t>
            </a:r>
          </a:p>
          <a:p>
            <a:pPr marL="271463" indent="-271463"/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h) Menu locomotives : vous pouvez créer, modifier, supprimer de nouvelles locomotives et tractions multiples ou attribuer une locomotive à un service de navettes. </a:t>
            </a:r>
          </a:p>
          <a:p>
            <a:pPr marL="271463" indent="-271463"/>
            <a:r>
              <a:rPr lang="fr-FR" sz="1800" b="0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i)  Symboles des touches de fonction, En fonction du format de données et de la programmation, vous pouvez commander jusqu'à 20 fonctions. Effleurez le symbole pour activer/désactiver la fonction correspondante.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47BED5-3937-B307-CD77-ED8560334A61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F01748-927F-E3FC-8A01-B116B34E9172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383052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8DEFA2-B3F0-2AA9-9413-39FD2E5C0DB8}"/>
              </a:ext>
            </a:extLst>
          </p:cNvPr>
          <p:cNvSpPr txBox="1"/>
          <p:nvPr/>
        </p:nvSpPr>
        <p:spPr>
          <a:xfrm>
            <a:off x="101582" y="1417370"/>
            <a:ext cx="4478346" cy="175432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fr-FR" sz="1800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Connexion d’une voie à deux rails. </a:t>
            </a:r>
          </a:p>
          <a:p>
            <a:endParaRPr lang="fr-FR" sz="1800" b="0" i="0" u="none" strike="noStrike" baseline="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La connexion se fait comme indiqué sur l'illustration. La polarité est sans importance pour une exploitation en 2-rails (DCC, </a:t>
            </a:r>
            <a:r>
              <a:rPr lang="fr-FR" sz="1800" b="0" i="0" u="none" strike="noStrike" baseline="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Selectrix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®). </a:t>
            </a:r>
            <a:endParaRPr lang="fr-BE" dirty="0">
              <a:solidFill>
                <a:srgbClr val="FFFF00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851EDB8-0CE7-7160-8586-E36F369FBB44}"/>
              </a:ext>
            </a:extLst>
          </p:cNvPr>
          <p:cNvGrpSpPr/>
          <p:nvPr/>
        </p:nvGrpSpPr>
        <p:grpSpPr>
          <a:xfrm>
            <a:off x="4805365" y="1262140"/>
            <a:ext cx="5613418" cy="2360812"/>
            <a:chOff x="6096000" y="4194656"/>
            <a:chExt cx="5613418" cy="236081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723018A-ABF2-698F-BA59-3F4B560F1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486" b="14158"/>
            <a:stretch/>
          </p:blipFill>
          <p:spPr>
            <a:xfrm>
              <a:off x="6096000" y="4194656"/>
              <a:ext cx="5613418" cy="23608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ABB65-FB6D-85C6-1ABA-10B8CB690E51}"/>
                </a:ext>
              </a:extLst>
            </p:cNvPr>
            <p:cNvSpPr/>
            <p:nvPr/>
          </p:nvSpPr>
          <p:spPr>
            <a:xfrm>
              <a:off x="9653155" y="5860473"/>
              <a:ext cx="1569027" cy="42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3F106406-0940-6363-7934-13CAC42BB68E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C7CE88C-22E2-6115-3ED0-BECE802A2EE8}"/>
              </a:ext>
            </a:extLst>
          </p:cNvPr>
          <p:cNvSpPr txBox="1"/>
          <p:nvPr/>
        </p:nvSpPr>
        <p:spPr>
          <a:xfrm>
            <a:off x="101582" y="3841534"/>
            <a:ext cx="4703783" cy="286232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sz="1800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Connexion d’une voie à trois rails (</a:t>
            </a:r>
            <a:r>
              <a:rPr lang="fr-FR" sz="1800" b="1" i="0" u="none" strike="noStrike" baseline="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Märklin</a:t>
            </a:r>
            <a:r>
              <a:rPr lang="fr-FR" sz="1800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®).</a:t>
            </a:r>
          </a:p>
          <a:p>
            <a:r>
              <a:rPr lang="fr-FR" sz="1800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fr-FR" sz="1800" b="0" i="0" u="none" strike="noStrike" baseline="0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La connexion se fait comme indiqué sur l'illustration. La polarité doit être respectée. </a:t>
            </a:r>
            <a:b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Si vos locomotives récentes au format Motorola® fonctionnent mais pas vos décodeurs k83 pour accessoires ni vos anciennes locomotives </a:t>
            </a:r>
            <a:r>
              <a:rPr lang="fr-FR" sz="1800" b="0" i="0" u="none" strike="noStrike" baseline="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Märklin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®, il est probable que la polarité a été inversée. </a:t>
            </a:r>
            <a:endParaRPr lang="fr-BE" dirty="0">
              <a:solidFill>
                <a:srgbClr val="FFFF00"/>
              </a:solidFill>
            </a:endParaRPr>
          </a:p>
        </p:txBody>
      </p:sp>
      <p:pic>
        <p:nvPicPr>
          <p:cNvPr id="15" name="Image 14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7481211F-B6A0-17AA-087B-0DDB97235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95" b="14602"/>
          <a:stretch/>
        </p:blipFill>
        <p:spPr>
          <a:xfrm>
            <a:off x="4865383" y="4159561"/>
            <a:ext cx="6356510" cy="21332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E693E42-B050-DE85-B9ED-E8E70F9A9485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387884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jaune, logo&#10;&#10;Description générée automatiquement">
            <a:extLst>
              <a:ext uri="{FF2B5EF4-FFF2-40B4-BE49-F238E27FC236}">
                <a16:creationId xmlns:a16="http://schemas.microsoft.com/office/drawing/2014/main" id="{72B63AA1-0904-A381-9680-FE6D05DFF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" y="267689"/>
            <a:ext cx="1488930" cy="994451"/>
          </a:xfrm>
          <a:prstGeom prst="rect">
            <a:avLst/>
          </a:prstGeom>
        </p:spPr>
      </p:pic>
      <p:pic>
        <p:nvPicPr>
          <p:cNvPr id="18" name="Image 17" descr="Une image contenant fils électriques, câble, Appareils électroniques, Ingénierie électronique&#10;&#10;Description générée automatiquement">
            <a:extLst>
              <a:ext uri="{FF2B5EF4-FFF2-40B4-BE49-F238E27FC236}">
                <a16:creationId xmlns:a16="http://schemas.microsoft.com/office/drawing/2014/main" id="{FB1868C9-1217-C373-1A74-7C3ADB3F0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5" b="33835"/>
          <a:stretch/>
        </p:blipFill>
        <p:spPr>
          <a:xfrm>
            <a:off x="295121" y="3027593"/>
            <a:ext cx="11347511" cy="33354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7105A1-0DFF-07BB-E610-507CF37D194D}"/>
              </a:ext>
            </a:extLst>
          </p:cNvPr>
          <p:cNvSpPr txBox="1"/>
          <p:nvPr/>
        </p:nvSpPr>
        <p:spPr>
          <a:xfrm>
            <a:off x="41564" y="636516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</a:t>
            </a:r>
            <a:endParaRPr lang="fr-BE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égende : encadrée 5">
            <a:extLst>
              <a:ext uri="{FF2B5EF4-FFF2-40B4-BE49-F238E27FC236}">
                <a16:creationId xmlns:a16="http://schemas.microsoft.com/office/drawing/2014/main" id="{77FD4520-0163-96D5-EED9-A44E0C0CEFB6}"/>
              </a:ext>
            </a:extLst>
          </p:cNvPr>
          <p:cNvSpPr/>
          <p:nvPr/>
        </p:nvSpPr>
        <p:spPr>
          <a:xfrm>
            <a:off x="9663545" y="2261691"/>
            <a:ext cx="362449" cy="612648"/>
          </a:xfrm>
          <a:prstGeom prst="borderCallout1">
            <a:avLst>
              <a:gd name="adj1" fmla="val 106945"/>
              <a:gd name="adj2" fmla="val 99378"/>
              <a:gd name="adj3" fmla="val 297214"/>
              <a:gd name="adj4" fmla="val 93855"/>
            </a:avLst>
          </a:prstGeom>
          <a:solidFill>
            <a:srgbClr val="FF0000"/>
          </a:solidFill>
          <a:ln w="50800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fr-BE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C705A4B-D96B-F794-925D-6163DB0CEF60}"/>
              </a:ext>
            </a:extLst>
          </p:cNvPr>
          <p:cNvSpPr/>
          <p:nvPr/>
        </p:nvSpPr>
        <p:spPr>
          <a:xfrm>
            <a:off x="571500" y="4125191"/>
            <a:ext cx="529936" cy="322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728701A-BB3E-2ACA-774D-A5837239E9C0}"/>
              </a:ext>
            </a:extLst>
          </p:cNvPr>
          <p:cNvSpPr/>
          <p:nvPr/>
        </p:nvSpPr>
        <p:spPr>
          <a:xfrm>
            <a:off x="549368" y="4538217"/>
            <a:ext cx="529936" cy="32211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Légende : encadrée 10">
            <a:extLst>
              <a:ext uri="{FF2B5EF4-FFF2-40B4-BE49-F238E27FC236}">
                <a16:creationId xmlns:a16="http://schemas.microsoft.com/office/drawing/2014/main" id="{EF2547F7-8C69-6298-C3B8-EF8405CFAED0}"/>
              </a:ext>
            </a:extLst>
          </p:cNvPr>
          <p:cNvSpPr/>
          <p:nvPr/>
        </p:nvSpPr>
        <p:spPr>
          <a:xfrm>
            <a:off x="10252363" y="2261691"/>
            <a:ext cx="362449" cy="612648"/>
          </a:xfrm>
          <a:prstGeom prst="borderCallout1">
            <a:avLst>
              <a:gd name="adj1" fmla="val 106945"/>
              <a:gd name="adj2" fmla="val 99378"/>
              <a:gd name="adj3" fmla="val 390498"/>
              <a:gd name="adj4" fmla="val -121159"/>
            </a:avLst>
          </a:prstGeom>
          <a:solidFill>
            <a:srgbClr val="C00000"/>
          </a:solidFill>
          <a:ln w="50800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fr-BE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E14416-C167-AA8B-5988-D0A72F91D830}"/>
              </a:ext>
            </a:extLst>
          </p:cNvPr>
          <p:cNvSpPr txBox="1"/>
          <p:nvPr/>
        </p:nvSpPr>
        <p:spPr>
          <a:xfrm>
            <a:off x="295121" y="2505007"/>
            <a:ext cx="902552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Pour la voie C, </a:t>
            </a:r>
            <a:r>
              <a:rPr lang="fr-FR" sz="1800" b="0" i="0" u="none" strike="noStrike" baseline="0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Märklin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® propose sous la référence 74040</a:t>
            </a:r>
            <a:r>
              <a:rPr lang="fr-FR" dirty="0">
                <a:solidFill>
                  <a:srgbClr val="FFFF00"/>
                </a:solidFill>
                <a:latin typeface="Times New Roman" panose="02020603050405020304" pitchFamily="18" charset="0"/>
              </a:rPr>
              <a:t>,</a:t>
            </a:r>
            <a:r>
              <a:rPr lang="fr-FR" sz="18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</a:rPr>
              <a:t> un câble de connexion qui convient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3371AF-8BB5-80B1-28E1-E48E759A15F2}"/>
              </a:ext>
            </a:extLst>
          </p:cNvPr>
          <p:cNvSpPr txBox="1"/>
          <p:nvPr/>
        </p:nvSpPr>
        <p:spPr>
          <a:xfrm>
            <a:off x="5275301" y="565595"/>
            <a:ext cx="1710725" cy="584775"/>
          </a:xfrm>
          <a:prstGeom prst="rect">
            <a:avLst/>
          </a:prstGeom>
          <a:noFill/>
          <a:ln w="44450">
            <a:solidFill>
              <a:srgbClr val="99FFCC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7357154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Microsoft Office PowerPoint</Application>
  <PresentationFormat>Grand écran</PresentationFormat>
  <Paragraphs>189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Thierry Gonze</dc:creator>
  <cp:lastModifiedBy>Thierry Gonze</cp:lastModifiedBy>
  <cp:revision>195</cp:revision>
  <dcterms:created xsi:type="dcterms:W3CDTF">2024-04-09T07:46:57Z</dcterms:created>
  <dcterms:modified xsi:type="dcterms:W3CDTF">2025-02-26T20:14:28Z</dcterms:modified>
</cp:coreProperties>
</file>