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61" r:id="rId5"/>
    <p:sldId id="262" r:id="rId6"/>
    <p:sldId id="263" r:id="rId7"/>
    <p:sldId id="264" r:id="rId8"/>
    <p:sldId id="266" r:id="rId9"/>
    <p:sldId id="265" r:id="rId10"/>
    <p:sldId id="268" r:id="rId11"/>
    <p:sldId id="269" r:id="rId12"/>
    <p:sldId id="270" r:id="rId13"/>
    <p:sldId id="271" r:id="rId14"/>
    <p:sldId id="272" r:id="rId15"/>
    <p:sldId id="273" r:id="rId16"/>
    <p:sldId id="274" r:id="rId17"/>
    <p:sldId id="282" r:id="rId18"/>
    <p:sldId id="275" r:id="rId19"/>
    <p:sldId id="283" r:id="rId20"/>
    <p:sldId id="276" r:id="rId21"/>
    <p:sldId id="284" r:id="rId22"/>
    <p:sldId id="277" r:id="rId23"/>
    <p:sldId id="285" r:id="rId24"/>
    <p:sldId id="286" r:id="rId25"/>
    <p:sldId id="287" r:id="rId26"/>
    <p:sldId id="278" r:id="rId27"/>
    <p:sldId id="279" r:id="rId28"/>
    <p:sldId id="280" r:id="rId29"/>
    <p:sldId id="288" r:id="rId30"/>
    <p:sldId id="281" r:id="rId31"/>
    <p:sldId id="289" r:id="rId32"/>
    <p:sldId id="290" r:id="rId33"/>
    <p:sldId id="291" r:id="rId34"/>
    <p:sldId id="292"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7DAA56-3139-4193-B08E-D71BA6FDD70A}" v="24" dt="2025-01-31T16:48:51.82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60"/>
  </p:normalViewPr>
  <p:slideViewPr>
    <p:cSldViewPr snapToGrid="0">
      <p:cViewPr varScale="1">
        <p:scale>
          <a:sx n="103" d="100"/>
          <a:sy n="103" d="100"/>
        </p:scale>
        <p:origin x="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VALIER Thomas (EQUANS BELUX)" userId="2265d6aa-8c0e-4509-9ec1-47c793f7801d" providerId="ADAL" clId="{7B7DAA56-3139-4193-B08E-D71BA6FDD70A}"/>
    <pc:docChg chg="undo redo custSel addSld delSld modSld sldOrd">
      <pc:chgData name="CHEVALIER Thomas (EQUANS BELUX)" userId="2265d6aa-8c0e-4509-9ec1-47c793f7801d" providerId="ADAL" clId="{7B7DAA56-3139-4193-B08E-D71BA6FDD70A}" dt="2025-01-31T16:56:53.120" v="924" actId="20577"/>
      <pc:docMkLst>
        <pc:docMk/>
      </pc:docMkLst>
      <pc:sldChg chg="addSp delSp modSp mod setBg addAnim">
        <pc:chgData name="CHEVALIER Thomas (EQUANS BELUX)" userId="2265d6aa-8c0e-4509-9ec1-47c793f7801d" providerId="ADAL" clId="{7B7DAA56-3139-4193-B08E-D71BA6FDD70A}" dt="2025-01-25T15:55:37.640" v="862"/>
        <pc:sldMkLst>
          <pc:docMk/>
          <pc:sldMk cId="3380776188" sldId="256"/>
        </pc:sldMkLst>
        <pc:spChg chg="mod">
          <ac:chgData name="CHEVALIER Thomas (EQUANS BELUX)" userId="2265d6aa-8c0e-4509-9ec1-47c793f7801d" providerId="ADAL" clId="{7B7DAA56-3139-4193-B08E-D71BA6FDD70A}" dt="2025-01-25T15:55:37.640" v="861" actId="26606"/>
          <ac:spMkLst>
            <pc:docMk/>
            <pc:sldMk cId="3380776188" sldId="256"/>
            <ac:spMk id="2" creationId="{985B764D-2DB8-4EE0-1354-3B87B9D4DCE3}"/>
          </ac:spMkLst>
        </pc:spChg>
        <pc:spChg chg="add">
          <ac:chgData name="CHEVALIER Thomas (EQUANS BELUX)" userId="2265d6aa-8c0e-4509-9ec1-47c793f7801d" providerId="ADAL" clId="{7B7DAA56-3139-4193-B08E-D71BA6FDD70A}" dt="2025-01-25T15:55:37.640" v="861" actId="26606"/>
          <ac:spMkLst>
            <pc:docMk/>
            <pc:sldMk cId="3380776188" sldId="256"/>
            <ac:spMk id="23" creationId="{4E1BEB12-92AF-4445-98AD-4C7756E7C93B}"/>
          </ac:spMkLst>
        </pc:spChg>
        <pc:spChg chg="add">
          <ac:chgData name="CHEVALIER Thomas (EQUANS BELUX)" userId="2265d6aa-8c0e-4509-9ec1-47c793f7801d" providerId="ADAL" clId="{7B7DAA56-3139-4193-B08E-D71BA6FDD70A}" dt="2025-01-25T15:55:37.640" v="861" actId="26606"/>
          <ac:spMkLst>
            <pc:docMk/>
            <pc:sldMk cId="3380776188" sldId="256"/>
            <ac:spMk id="25" creationId="{D0522C2C-7B5C-48A7-A969-03941E5D2E76}"/>
          </ac:spMkLst>
        </pc:spChg>
        <pc:spChg chg="add">
          <ac:chgData name="CHEVALIER Thomas (EQUANS BELUX)" userId="2265d6aa-8c0e-4509-9ec1-47c793f7801d" providerId="ADAL" clId="{7B7DAA56-3139-4193-B08E-D71BA6FDD70A}" dt="2025-01-25T15:55:37.640" v="861" actId="26606"/>
          <ac:spMkLst>
            <pc:docMk/>
            <pc:sldMk cId="3380776188" sldId="256"/>
            <ac:spMk id="27" creationId="{9C682A1A-5B2D-4111-BBD6-620165633E5B}"/>
          </ac:spMkLst>
        </pc:spChg>
        <pc:spChg chg="add">
          <ac:chgData name="CHEVALIER Thomas (EQUANS BELUX)" userId="2265d6aa-8c0e-4509-9ec1-47c793f7801d" providerId="ADAL" clId="{7B7DAA56-3139-4193-B08E-D71BA6FDD70A}" dt="2025-01-25T15:55:37.640" v="861" actId="26606"/>
          <ac:spMkLst>
            <pc:docMk/>
            <pc:sldMk cId="3380776188" sldId="256"/>
            <ac:spMk id="29" creationId="{D6EE29F2-D77F-4BD0-A20B-334D316A1C9D}"/>
          </ac:spMkLst>
        </pc:spChg>
        <pc:spChg chg="add">
          <ac:chgData name="CHEVALIER Thomas (EQUANS BELUX)" userId="2265d6aa-8c0e-4509-9ec1-47c793f7801d" providerId="ADAL" clId="{7B7DAA56-3139-4193-B08E-D71BA6FDD70A}" dt="2025-01-25T15:55:37.640" v="861" actId="26606"/>
          <ac:spMkLst>
            <pc:docMk/>
            <pc:sldMk cId="3380776188" sldId="256"/>
            <ac:spMk id="31" creationId="{22D09ED2-868F-42C6-866E-F92E0CEF314F}"/>
          </ac:spMkLst>
        </pc:spChg>
      </pc:sldChg>
      <pc:sldChg chg="addSp modSp mod setBg">
        <pc:chgData name="CHEVALIER Thomas (EQUANS BELUX)" userId="2265d6aa-8c0e-4509-9ec1-47c793f7801d" providerId="ADAL" clId="{7B7DAA56-3139-4193-B08E-D71BA6FDD70A}" dt="2025-01-25T15:33:11.622" v="118" actId="26606"/>
        <pc:sldMkLst>
          <pc:docMk/>
          <pc:sldMk cId="1902016924" sldId="258"/>
        </pc:sldMkLst>
        <pc:spChg chg="add">
          <ac:chgData name="CHEVALIER Thomas (EQUANS BELUX)" userId="2265d6aa-8c0e-4509-9ec1-47c793f7801d" providerId="ADAL" clId="{7B7DAA56-3139-4193-B08E-D71BA6FDD70A}" dt="2025-01-25T15:33:11.622" v="118" actId="26606"/>
          <ac:spMkLst>
            <pc:docMk/>
            <pc:sldMk cId="1902016924" sldId="258"/>
            <ac:spMk id="11" creationId="{A9F529C3-C941-49FD-8C67-82F134F64BDB}"/>
          </ac:spMkLst>
        </pc:spChg>
        <pc:spChg chg="add">
          <ac:chgData name="CHEVALIER Thomas (EQUANS BELUX)" userId="2265d6aa-8c0e-4509-9ec1-47c793f7801d" providerId="ADAL" clId="{7B7DAA56-3139-4193-B08E-D71BA6FDD70A}" dt="2025-01-25T15:33:11.622" v="118" actId="26606"/>
          <ac:spMkLst>
            <pc:docMk/>
            <pc:sldMk cId="1902016924" sldId="258"/>
            <ac:spMk id="13" creationId="{20586029-32A0-47E5-9AEC-AE3ABA6B94D0}"/>
          </ac:spMkLst>
        </pc:spChg>
        <pc:picChg chg="mod">
          <ac:chgData name="CHEVALIER Thomas (EQUANS BELUX)" userId="2265d6aa-8c0e-4509-9ec1-47c793f7801d" providerId="ADAL" clId="{7B7DAA56-3139-4193-B08E-D71BA6FDD70A}" dt="2025-01-25T15:33:11.622" v="118" actId="26606"/>
          <ac:picMkLst>
            <pc:docMk/>
            <pc:sldMk cId="1902016924" sldId="258"/>
            <ac:picMk id="5" creationId="{061D27C7-386F-CFA4-490D-3101A8EFA8AA}"/>
          </ac:picMkLst>
        </pc:picChg>
        <pc:picChg chg="mod">
          <ac:chgData name="CHEVALIER Thomas (EQUANS BELUX)" userId="2265d6aa-8c0e-4509-9ec1-47c793f7801d" providerId="ADAL" clId="{7B7DAA56-3139-4193-B08E-D71BA6FDD70A}" dt="2025-01-25T15:33:11.622" v="118" actId="26606"/>
          <ac:picMkLst>
            <pc:docMk/>
            <pc:sldMk cId="1902016924" sldId="258"/>
            <ac:picMk id="6" creationId="{BC42E2B4-7EE2-2848-0287-0BEED0C86F72}"/>
          </ac:picMkLst>
        </pc:picChg>
        <pc:cxnChg chg="add">
          <ac:chgData name="CHEVALIER Thomas (EQUANS BELUX)" userId="2265d6aa-8c0e-4509-9ec1-47c793f7801d" providerId="ADAL" clId="{7B7DAA56-3139-4193-B08E-D71BA6FDD70A}" dt="2025-01-25T15:33:11.622" v="118" actId="26606"/>
          <ac:cxnSpMkLst>
            <pc:docMk/>
            <pc:sldMk cId="1902016924" sldId="258"/>
            <ac:cxnSpMk id="15" creationId="{8C730EAB-A532-4295-A302-FB4B90DB9F5E}"/>
          </ac:cxnSpMkLst>
        </pc:cxnChg>
      </pc:sldChg>
      <pc:sldChg chg="addSp modSp mod setBg">
        <pc:chgData name="CHEVALIER Thomas (EQUANS BELUX)" userId="2265d6aa-8c0e-4509-9ec1-47c793f7801d" providerId="ADAL" clId="{7B7DAA56-3139-4193-B08E-D71BA6FDD70A}" dt="2025-01-25T15:56:50.825" v="876" actId="255"/>
        <pc:sldMkLst>
          <pc:docMk/>
          <pc:sldMk cId="1928078024" sldId="260"/>
        </pc:sldMkLst>
        <pc:spChg chg="mod">
          <ac:chgData name="CHEVALIER Thomas (EQUANS BELUX)" userId="2265d6aa-8c0e-4509-9ec1-47c793f7801d" providerId="ADAL" clId="{7B7DAA56-3139-4193-B08E-D71BA6FDD70A}" dt="2025-01-25T15:33:23.462" v="121" actId="20577"/>
          <ac:spMkLst>
            <pc:docMk/>
            <pc:sldMk cId="1928078024" sldId="260"/>
            <ac:spMk id="2" creationId="{FF88DC25-4F34-C08F-C505-41E069E85B5D}"/>
          </ac:spMkLst>
        </pc:spChg>
        <pc:spChg chg="mod">
          <ac:chgData name="CHEVALIER Thomas (EQUANS BELUX)" userId="2265d6aa-8c0e-4509-9ec1-47c793f7801d" providerId="ADAL" clId="{7B7DAA56-3139-4193-B08E-D71BA6FDD70A}" dt="2025-01-25T15:56:50.825" v="876" actId="255"/>
          <ac:spMkLst>
            <pc:docMk/>
            <pc:sldMk cId="1928078024" sldId="260"/>
            <ac:spMk id="3" creationId="{81FF16AF-68B9-3A1D-FE16-62491938E55D}"/>
          </ac:spMkLst>
        </pc:spChg>
        <pc:spChg chg="add">
          <ac:chgData name="CHEVALIER Thomas (EQUANS BELUX)" userId="2265d6aa-8c0e-4509-9ec1-47c793f7801d" providerId="ADAL" clId="{7B7DAA56-3139-4193-B08E-D71BA6FDD70A}" dt="2025-01-25T15:31:36.952" v="117" actId="26606"/>
          <ac:spMkLst>
            <pc:docMk/>
            <pc:sldMk cId="1928078024" sldId="260"/>
            <ac:spMk id="8" creationId="{907EF6B7-1338-4443-8C46-6A318D952DFD}"/>
          </ac:spMkLst>
        </pc:spChg>
        <pc:spChg chg="add">
          <ac:chgData name="CHEVALIER Thomas (EQUANS BELUX)" userId="2265d6aa-8c0e-4509-9ec1-47c793f7801d" providerId="ADAL" clId="{7B7DAA56-3139-4193-B08E-D71BA6FDD70A}" dt="2025-01-25T15:31:36.952" v="117" actId="26606"/>
          <ac:spMkLst>
            <pc:docMk/>
            <pc:sldMk cId="1928078024" sldId="260"/>
            <ac:spMk id="10" creationId="{DAAE4CDD-124C-4DCF-9584-B6033B545DD5}"/>
          </ac:spMkLst>
        </pc:spChg>
        <pc:spChg chg="add">
          <ac:chgData name="CHEVALIER Thomas (EQUANS BELUX)" userId="2265d6aa-8c0e-4509-9ec1-47c793f7801d" providerId="ADAL" clId="{7B7DAA56-3139-4193-B08E-D71BA6FDD70A}" dt="2025-01-25T15:31:36.952" v="117" actId="26606"/>
          <ac:spMkLst>
            <pc:docMk/>
            <pc:sldMk cId="1928078024" sldId="260"/>
            <ac:spMk id="12" creationId="{081E4A58-353D-44AE-B2FC-2A74E2E400F7}"/>
          </ac:spMkLst>
        </pc:spChg>
      </pc:sldChg>
      <pc:sldChg chg="addSp modSp mod setBg">
        <pc:chgData name="CHEVALIER Thomas (EQUANS BELUX)" userId="2265d6aa-8c0e-4509-9ec1-47c793f7801d" providerId="ADAL" clId="{7B7DAA56-3139-4193-B08E-D71BA6FDD70A}" dt="2025-01-31T16:47:25.268" v="908" actId="20577"/>
        <pc:sldMkLst>
          <pc:docMk/>
          <pc:sldMk cId="3563269344" sldId="261"/>
        </pc:sldMkLst>
        <pc:spChg chg="mod">
          <ac:chgData name="CHEVALIER Thomas (EQUANS BELUX)" userId="2265d6aa-8c0e-4509-9ec1-47c793f7801d" providerId="ADAL" clId="{7B7DAA56-3139-4193-B08E-D71BA6FDD70A}" dt="2025-01-25T15:33:16.932" v="119" actId="26606"/>
          <ac:spMkLst>
            <pc:docMk/>
            <pc:sldMk cId="3563269344" sldId="261"/>
            <ac:spMk id="2" creationId="{BA71C414-75A2-7B6E-0732-B5BDC38EEBDB}"/>
          </ac:spMkLst>
        </pc:spChg>
        <pc:spChg chg="mod">
          <ac:chgData name="CHEVALIER Thomas (EQUANS BELUX)" userId="2265d6aa-8c0e-4509-9ec1-47c793f7801d" providerId="ADAL" clId="{7B7DAA56-3139-4193-B08E-D71BA6FDD70A}" dt="2025-01-31T16:47:25.268" v="908" actId="20577"/>
          <ac:spMkLst>
            <pc:docMk/>
            <pc:sldMk cId="3563269344" sldId="261"/>
            <ac:spMk id="3" creationId="{CF25C00F-FD10-FCB7-C9AD-D87AB1A8D964}"/>
          </ac:spMkLst>
        </pc:spChg>
        <pc:spChg chg="add">
          <ac:chgData name="CHEVALIER Thomas (EQUANS BELUX)" userId="2265d6aa-8c0e-4509-9ec1-47c793f7801d" providerId="ADAL" clId="{7B7DAA56-3139-4193-B08E-D71BA6FDD70A}" dt="2025-01-25T15:33:16.932" v="119" actId="26606"/>
          <ac:spMkLst>
            <pc:docMk/>
            <pc:sldMk cId="3563269344" sldId="261"/>
            <ac:spMk id="8" creationId="{907EF6B7-1338-4443-8C46-6A318D952DFD}"/>
          </ac:spMkLst>
        </pc:spChg>
        <pc:spChg chg="add">
          <ac:chgData name="CHEVALIER Thomas (EQUANS BELUX)" userId="2265d6aa-8c0e-4509-9ec1-47c793f7801d" providerId="ADAL" clId="{7B7DAA56-3139-4193-B08E-D71BA6FDD70A}" dt="2025-01-25T15:33:16.932" v="119" actId="26606"/>
          <ac:spMkLst>
            <pc:docMk/>
            <pc:sldMk cId="3563269344" sldId="261"/>
            <ac:spMk id="10" creationId="{DAAE4CDD-124C-4DCF-9584-B6033B545DD5}"/>
          </ac:spMkLst>
        </pc:spChg>
        <pc:spChg chg="add">
          <ac:chgData name="CHEVALIER Thomas (EQUANS BELUX)" userId="2265d6aa-8c0e-4509-9ec1-47c793f7801d" providerId="ADAL" clId="{7B7DAA56-3139-4193-B08E-D71BA6FDD70A}" dt="2025-01-25T15:33:16.932" v="119" actId="26606"/>
          <ac:spMkLst>
            <pc:docMk/>
            <pc:sldMk cId="3563269344" sldId="261"/>
            <ac:spMk id="12" creationId="{081E4A58-353D-44AE-B2FC-2A74E2E400F7}"/>
          </ac:spMkLst>
        </pc:spChg>
      </pc:sldChg>
      <pc:sldChg chg="addSp modSp mod setBg">
        <pc:chgData name="CHEVALIER Thomas (EQUANS BELUX)" userId="2265d6aa-8c0e-4509-9ec1-47c793f7801d" providerId="ADAL" clId="{7B7DAA56-3139-4193-B08E-D71BA6FDD70A}" dt="2025-01-25T15:33:42.796" v="123" actId="26606"/>
        <pc:sldMkLst>
          <pc:docMk/>
          <pc:sldMk cId="4157869173" sldId="262"/>
        </pc:sldMkLst>
        <pc:spChg chg="add">
          <ac:chgData name="CHEVALIER Thomas (EQUANS BELUX)" userId="2265d6aa-8c0e-4509-9ec1-47c793f7801d" providerId="ADAL" clId="{7B7DAA56-3139-4193-B08E-D71BA6FDD70A}" dt="2025-01-25T15:33:42.796" v="123" actId="26606"/>
          <ac:spMkLst>
            <pc:docMk/>
            <pc:sldMk cId="4157869173" sldId="262"/>
            <ac:spMk id="9" creationId="{01D0AF59-99C3-4251-AB9A-C966C6AD4400}"/>
          </ac:spMkLst>
        </pc:spChg>
        <pc:spChg chg="add">
          <ac:chgData name="CHEVALIER Thomas (EQUANS BELUX)" userId="2265d6aa-8c0e-4509-9ec1-47c793f7801d" providerId="ADAL" clId="{7B7DAA56-3139-4193-B08E-D71BA6FDD70A}" dt="2025-01-25T15:33:42.796" v="123" actId="26606"/>
          <ac:spMkLst>
            <pc:docMk/>
            <pc:sldMk cId="4157869173" sldId="262"/>
            <ac:spMk id="11" creationId="{1855405F-37A2-4869-9154-F8BE3BECE6C3}"/>
          </ac:spMkLst>
        </pc:spChg>
        <pc:picChg chg="mod">
          <ac:chgData name="CHEVALIER Thomas (EQUANS BELUX)" userId="2265d6aa-8c0e-4509-9ec1-47c793f7801d" providerId="ADAL" clId="{7B7DAA56-3139-4193-B08E-D71BA6FDD70A}" dt="2025-01-25T15:33:42.796" v="123" actId="26606"/>
          <ac:picMkLst>
            <pc:docMk/>
            <pc:sldMk cId="4157869173" sldId="262"/>
            <ac:picMk id="4" creationId="{486A01A1-D91C-3AFC-44BF-EACA3D3D64C8}"/>
          </ac:picMkLst>
        </pc:picChg>
      </pc:sldChg>
      <pc:sldChg chg="addSp modSp mod setBg">
        <pc:chgData name="CHEVALIER Thomas (EQUANS BELUX)" userId="2265d6aa-8c0e-4509-9ec1-47c793f7801d" providerId="ADAL" clId="{7B7DAA56-3139-4193-B08E-D71BA6FDD70A}" dt="2025-01-31T16:48:03.019" v="915" actId="20577"/>
        <pc:sldMkLst>
          <pc:docMk/>
          <pc:sldMk cId="4143277746" sldId="263"/>
        </pc:sldMkLst>
        <pc:spChg chg="mod">
          <ac:chgData name="CHEVALIER Thomas (EQUANS BELUX)" userId="2265d6aa-8c0e-4509-9ec1-47c793f7801d" providerId="ADAL" clId="{7B7DAA56-3139-4193-B08E-D71BA6FDD70A}" dt="2025-01-25T15:33:58.303" v="124" actId="26606"/>
          <ac:spMkLst>
            <pc:docMk/>
            <pc:sldMk cId="4143277746" sldId="263"/>
            <ac:spMk id="2" creationId="{ABE43922-5C0A-DE93-502C-457C6511ADAA}"/>
          </ac:spMkLst>
        </pc:spChg>
        <pc:spChg chg="mod">
          <ac:chgData name="CHEVALIER Thomas (EQUANS BELUX)" userId="2265d6aa-8c0e-4509-9ec1-47c793f7801d" providerId="ADAL" clId="{7B7DAA56-3139-4193-B08E-D71BA6FDD70A}" dt="2025-01-31T16:48:03.019" v="915" actId="20577"/>
          <ac:spMkLst>
            <pc:docMk/>
            <pc:sldMk cId="4143277746" sldId="263"/>
            <ac:spMk id="3" creationId="{15B1108E-AC28-F357-2B20-C391830D89DA}"/>
          </ac:spMkLst>
        </pc:spChg>
        <pc:spChg chg="add">
          <ac:chgData name="CHEVALIER Thomas (EQUANS BELUX)" userId="2265d6aa-8c0e-4509-9ec1-47c793f7801d" providerId="ADAL" clId="{7B7DAA56-3139-4193-B08E-D71BA6FDD70A}" dt="2025-01-25T15:33:58.303" v="124" actId="26606"/>
          <ac:spMkLst>
            <pc:docMk/>
            <pc:sldMk cId="4143277746" sldId="263"/>
            <ac:spMk id="8" creationId="{907EF6B7-1338-4443-8C46-6A318D952DFD}"/>
          </ac:spMkLst>
        </pc:spChg>
        <pc:spChg chg="add">
          <ac:chgData name="CHEVALIER Thomas (EQUANS BELUX)" userId="2265d6aa-8c0e-4509-9ec1-47c793f7801d" providerId="ADAL" clId="{7B7DAA56-3139-4193-B08E-D71BA6FDD70A}" dt="2025-01-25T15:33:58.303" v="124" actId="26606"/>
          <ac:spMkLst>
            <pc:docMk/>
            <pc:sldMk cId="4143277746" sldId="263"/>
            <ac:spMk id="10" creationId="{DAAE4CDD-124C-4DCF-9584-B6033B545DD5}"/>
          </ac:spMkLst>
        </pc:spChg>
        <pc:spChg chg="add">
          <ac:chgData name="CHEVALIER Thomas (EQUANS BELUX)" userId="2265d6aa-8c0e-4509-9ec1-47c793f7801d" providerId="ADAL" clId="{7B7DAA56-3139-4193-B08E-D71BA6FDD70A}" dt="2025-01-25T15:33:58.303" v="124" actId="26606"/>
          <ac:spMkLst>
            <pc:docMk/>
            <pc:sldMk cId="4143277746" sldId="263"/>
            <ac:spMk id="12" creationId="{081E4A58-353D-44AE-B2FC-2A74E2E400F7}"/>
          </ac:spMkLst>
        </pc:spChg>
      </pc:sldChg>
      <pc:sldChg chg="addSp modSp mod setBg">
        <pc:chgData name="CHEVALIER Thomas (EQUANS BELUX)" userId="2265d6aa-8c0e-4509-9ec1-47c793f7801d" providerId="ADAL" clId="{7B7DAA56-3139-4193-B08E-D71BA6FDD70A}" dt="2025-01-25T15:34:11.289" v="125" actId="26606"/>
        <pc:sldMkLst>
          <pc:docMk/>
          <pc:sldMk cId="3011845215" sldId="264"/>
        </pc:sldMkLst>
        <pc:spChg chg="mod">
          <ac:chgData name="CHEVALIER Thomas (EQUANS BELUX)" userId="2265d6aa-8c0e-4509-9ec1-47c793f7801d" providerId="ADAL" clId="{7B7DAA56-3139-4193-B08E-D71BA6FDD70A}" dt="2025-01-25T15:34:11.289" v="125" actId="26606"/>
          <ac:spMkLst>
            <pc:docMk/>
            <pc:sldMk cId="3011845215" sldId="264"/>
            <ac:spMk id="2" creationId="{2CFEF92E-A3E9-8617-D2E3-18DE6121C01A}"/>
          </ac:spMkLst>
        </pc:spChg>
        <pc:spChg chg="mod">
          <ac:chgData name="CHEVALIER Thomas (EQUANS BELUX)" userId="2265d6aa-8c0e-4509-9ec1-47c793f7801d" providerId="ADAL" clId="{7B7DAA56-3139-4193-B08E-D71BA6FDD70A}" dt="2025-01-25T15:34:11.289" v="125" actId="26606"/>
          <ac:spMkLst>
            <pc:docMk/>
            <pc:sldMk cId="3011845215" sldId="264"/>
            <ac:spMk id="15" creationId="{AE211E4F-E1D9-5944-0D39-16743E67CDC0}"/>
          </ac:spMkLst>
        </pc:spChg>
        <pc:spChg chg="add">
          <ac:chgData name="CHEVALIER Thomas (EQUANS BELUX)" userId="2265d6aa-8c0e-4509-9ec1-47c793f7801d" providerId="ADAL" clId="{7B7DAA56-3139-4193-B08E-D71BA6FDD70A}" dt="2025-01-25T15:34:11.289" v="125" actId="26606"/>
          <ac:spMkLst>
            <pc:docMk/>
            <pc:sldMk cId="3011845215" sldId="264"/>
            <ac:spMk id="22" creationId="{C4879EFC-8E62-4E00-973C-C45EE9EC676D}"/>
          </ac:spMkLst>
        </pc:spChg>
        <pc:spChg chg="add">
          <ac:chgData name="CHEVALIER Thomas (EQUANS BELUX)" userId="2265d6aa-8c0e-4509-9ec1-47c793f7801d" providerId="ADAL" clId="{7B7DAA56-3139-4193-B08E-D71BA6FDD70A}" dt="2025-01-25T15:34:11.289" v="125" actId="26606"/>
          <ac:spMkLst>
            <pc:docMk/>
            <pc:sldMk cId="3011845215" sldId="264"/>
            <ac:spMk id="24" creationId="{D6A9C53F-5F90-40A5-8C85-5412D39C8C68}"/>
          </ac:spMkLst>
        </pc:spChg>
        <pc:picChg chg="mod ord">
          <ac:chgData name="CHEVALIER Thomas (EQUANS BELUX)" userId="2265d6aa-8c0e-4509-9ec1-47c793f7801d" providerId="ADAL" clId="{7B7DAA56-3139-4193-B08E-D71BA6FDD70A}" dt="2025-01-25T15:34:11.289" v="125" actId="26606"/>
          <ac:picMkLst>
            <pc:docMk/>
            <pc:sldMk cId="3011845215" sldId="264"/>
            <ac:picMk id="16" creationId="{98B5FA60-7B79-08EE-1EEA-F6E0482F65D5}"/>
          </ac:picMkLst>
        </pc:picChg>
        <pc:picChg chg="mod">
          <ac:chgData name="CHEVALIER Thomas (EQUANS BELUX)" userId="2265d6aa-8c0e-4509-9ec1-47c793f7801d" providerId="ADAL" clId="{7B7DAA56-3139-4193-B08E-D71BA6FDD70A}" dt="2025-01-25T15:34:11.289" v="125" actId="26606"/>
          <ac:picMkLst>
            <pc:docMk/>
            <pc:sldMk cId="3011845215" sldId="264"/>
            <ac:picMk id="17" creationId="{66091084-B425-4311-65CA-405C83F63735}"/>
          </ac:picMkLst>
        </pc:picChg>
      </pc:sldChg>
      <pc:sldChg chg="addSp delSp modSp mod setBg">
        <pc:chgData name="CHEVALIER Thomas (EQUANS BELUX)" userId="2265d6aa-8c0e-4509-9ec1-47c793f7801d" providerId="ADAL" clId="{7B7DAA56-3139-4193-B08E-D71BA6FDD70A}" dt="2025-01-25T15:37:34.892" v="167" actId="1076"/>
        <pc:sldMkLst>
          <pc:docMk/>
          <pc:sldMk cId="234248848" sldId="265"/>
        </pc:sldMkLst>
        <pc:spChg chg="mod">
          <ac:chgData name="CHEVALIER Thomas (EQUANS BELUX)" userId="2265d6aa-8c0e-4509-9ec1-47c793f7801d" providerId="ADAL" clId="{7B7DAA56-3139-4193-B08E-D71BA6FDD70A}" dt="2025-01-25T15:36:07.087" v="152" actId="26606"/>
          <ac:spMkLst>
            <pc:docMk/>
            <pc:sldMk cId="234248848" sldId="265"/>
            <ac:spMk id="2" creationId="{52A9A0FA-8D18-AB52-FC09-0E1236DF26A9}"/>
          </ac:spMkLst>
        </pc:spChg>
        <pc:spChg chg="add">
          <ac:chgData name="CHEVALIER Thomas (EQUANS BELUX)" userId="2265d6aa-8c0e-4509-9ec1-47c793f7801d" providerId="ADAL" clId="{7B7DAA56-3139-4193-B08E-D71BA6FDD70A}" dt="2025-01-25T15:36:07.087" v="152" actId="26606"/>
          <ac:spMkLst>
            <pc:docMk/>
            <pc:sldMk cId="234248848" sldId="265"/>
            <ac:spMk id="11" creationId="{45D37F4E-DDB4-456B-97E0-9937730A039F}"/>
          </ac:spMkLst>
        </pc:spChg>
        <pc:spChg chg="add">
          <ac:chgData name="CHEVALIER Thomas (EQUANS BELUX)" userId="2265d6aa-8c0e-4509-9ec1-47c793f7801d" providerId="ADAL" clId="{7B7DAA56-3139-4193-B08E-D71BA6FDD70A}" dt="2025-01-25T15:36:07.087" v="152" actId="26606"/>
          <ac:spMkLst>
            <pc:docMk/>
            <pc:sldMk cId="234248848" sldId="265"/>
            <ac:spMk id="13" creationId="{B2DD41CD-8F47-4F56-AD12-4E2FF7696987}"/>
          </ac:spMkLst>
        </pc:spChg>
        <pc:picChg chg="add mod">
          <ac:chgData name="CHEVALIER Thomas (EQUANS BELUX)" userId="2265d6aa-8c0e-4509-9ec1-47c793f7801d" providerId="ADAL" clId="{7B7DAA56-3139-4193-B08E-D71BA6FDD70A}" dt="2025-01-25T15:37:34.892" v="167" actId="1076"/>
          <ac:picMkLst>
            <pc:docMk/>
            <pc:sldMk cId="234248848" sldId="265"/>
            <ac:picMk id="3" creationId="{0D88D453-8827-83CF-E3D1-FE90ADD3CD96}"/>
          </ac:picMkLst>
        </pc:picChg>
      </pc:sldChg>
      <pc:sldChg chg="addSp delSp modSp mod setBg">
        <pc:chgData name="CHEVALIER Thomas (EQUANS BELUX)" userId="2265d6aa-8c0e-4509-9ec1-47c793f7801d" providerId="ADAL" clId="{7B7DAA56-3139-4193-B08E-D71BA6FDD70A}" dt="2025-01-25T15:36:02.956" v="151" actId="1076"/>
        <pc:sldMkLst>
          <pc:docMk/>
          <pc:sldMk cId="203685823" sldId="266"/>
        </pc:sldMkLst>
        <pc:spChg chg="mod">
          <ac:chgData name="CHEVALIER Thomas (EQUANS BELUX)" userId="2265d6aa-8c0e-4509-9ec1-47c793f7801d" providerId="ADAL" clId="{7B7DAA56-3139-4193-B08E-D71BA6FDD70A}" dt="2025-01-25T15:35:52.874" v="146" actId="1076"/>
          <ac:spMkLst>
            <pc:docMk/>
            <pc:sldMk cId="203685823" sldId="266"/>
            <ac:spMk id="2" creationId="{F53999BA-0476-2A57-4168-F4363E087891}"/>
          </ac:spMkLst>
        </pc:spChg>
        <pc:spChg chg="add">
          <ac:chgData name="CHEVALIER Thomas (EQUANS BELUX)" userId="2265d6aa-8c0e-4509-9ec1-47c793f7801d" providerId="ADAL" clId="{7B7DAA56-3139-4193-B08E-D71BA6FDD70A}" dt="2025-01-25T15:35:38.241" v="140" actId="26606"/>
          <ac:spMkLst>
            <pc:docMk/>
            <pc:sldMk cId="203685823" sldId="266"/>
            <ac:spMk id="37" creationId="{53B475F8-50AE-46A0-9943-B2B63183D50C}"/>
          </ac:spMkLst>
        </pc:spChg>
        <pc:spChg chg="add">
          <ac:chgData name="CHEVALIER Thomas (EQUANS BELUX)" userId="2265d6aa-8c0e-4509-9ec1-47c793f7801d" providerId="ADAL" clId="{7B7DAA56-3139-4193-B08E-D71BA6FDD70A}" dt="2025-01-25T15:35:38.241" v="140" actId="26606"/>
          <ac:spMkLst>
            <pc:docMk/>
            <pc:sldMk cId="203685823" sldId="266"/>
            <ac:spMk id="38" creationId="{75F6FDB4-2351-48C2-A863-2364A02343C0}"/>
          </ac:spMkLst>
        </pc:spChg>
        <pc:picChg chg="mod ord">
          <ac:chgData name="CHEVALIER Thomas (EQUANS BELUX)" userId="2265d6aa-8c0e-4509-9ec1-47c793f7801d" providerId="ADAL" clId="{7B7DAA56-3139-4193-B08E-D71BA6FDD70A}" dt="2025-01-25T15:35:45.395" v="142" actId="1076"/>
          <ac:picMkLst>
            <pc:docMk/>
            <pc:sldMk cId="203685823" sldId="266"/>
            <ac:picMk id="4" creationId="{AA6BF259-98A9-1A87-A113-9FF731C92239}"/>
          </ac:picMkLst>
        </pc:picChg>
        <pc:picChg chg="mod ord">
          <ac:chgData name="CHEVALIER Thomas (EQUANS BELUX)" userId="2265d6aa-8c0e-4509-9ec1-47c793f7801d" providerId="ADAL" clId="{7B7DAA56-3139-4193-B08E-D71BA6FDD70A}" dt="2025-01-25T15:36:02.265" v="150" actId="1076"/>
          <ac:picMkLst>
            <pc:docMk/>
            <pc:sldMk cId="203685823" sldId="266"/>
            <ac:picMk id="5" creationId="{61B2ADBB-1453-B538-14A2-E61FED252890}"/>
          </ac:picMkLst>
        </pc:picChg>
        <pc:picChg chg="mod ord">
          <ac:chgData name="CHEVALIER Thomas (EQUANS BELUX)" userId="2265d6aa-8c0e-4509-9ec1-47c793f7801d" providerId="ADAL" clId="{7B7DAA56-3139-4193-B08E-D71BA6FDD70A}" dt="2025-01-25T15:36:02.956" v="151" actId="1076"/>
          <ac:picMkLst>
            <pc:docMk/>
            <pc:sldMk cId="203685823" sldId="266"/>
            <ac:picMk id="6" creationId="{CC3A9F3F-F11C-EBE6-F364-B48AE30219EF}"/>
          </ac:picMkLst>
        </pc:picChg>
      </pc:sldChg>
      <pc:sldChg chg="addSp delSp modSp del mod setBg">
        <pc:chgData name="CHEVALIER Thomas (EQUANS BELUX)" userId="2265d6aa-8c0e-4509-9ec1-47c793f7801d" providerId="ADAL" clId="{7B7DAA56-3139-4193-B08E-D71BA6FDD70A}" dt="2025-01-25T15:34:39.117" v="128" actId="2696"/>
        <pc:sldMkLst>
          <pc:docMk/>
          <pc:sldMk cId="4285427584" sldId="267"/>
        </pc:sldMkLst>
      </pc:sldChg>
      <pc:sldChg chg="addSp delSp modSp mod setBg">
        <pc:chgData name="CHEVALIER Thomas (EQUANS BELUX)" userId="2265d6aa-8c0e-4509-9ec1-47c793f7801d" providerId="ADAL" clId="{7B7DAA56-3139-4193-B08E-D71BA6FDD70A}" dt="2025-01-25T15:37:06.759" v="162" actId="1076"/>
        <pc:sldMkLst>
          <pc:docMk/>
          <pc:sldMk cId="1409459765" sldId="268"/>
        </pc:sldMkLst>
        <pc:spChg chg="mod">
          <ac:chgData name="CHEVALIER Thomas (EQUANS BELUX)" userId="2265d6aa-8c0e-4509-9ec1-47c793f7801d" providerId="ADAL" clId="{7B7DAA56-3139-4193-B08E-D71BA6FDD70A}" dt="2025-01-25T15:36:17.883" v="155" actId="26606"/>
          <ac:spMkLst>
            <pc:docMk/>
            <pc:sldMk cId="1409459765" sldId="268"/>
            <ac:spMk id="2" creationId="{15CC5D1B-B944-F34D-96EB-648A2E1D07B5}"/>
          </ac:spMkLst>
        </pc:spChg>
        <pc:spChg chg="add">
          <ac:chgData name="CHEVALIER Thomas (EQUANS BELUX)" userId="2265d6aa-8c0e-4509-9ec1-47c793f7801d" providerId="ADAL" clId="{7B7DAA56-3139-4193-B08E-D71BA6FDD70A}" dt="2025-01-25T15:36:17.883" v="155" actId="26606"/>
          <ac:spMkLst>
            <pc:docMk/>
            <pc:sldMk cId="1409459765" sldId="268"/>
            <ac:spMk id="11" creationId="{45D37F4E-DDB4-456B-97E0-9937730A039F}"/>
          </ac:spMkLst>
        </pc:spChg>
        <pc:spChg chg="add">
          <ac:chgData name="CHEVALIER Thomas (EQUANS BELUX)" userId="2265d6aa-8c0e-4509-9ec1-47c793f7801d" providerId="ADAL" clId="{7B7DAA56-3139-4193-B08E-D71BA6FDD70A}" dt="2025-01-25T15:36:17.883" v="155" actId="26606"/>
          <ac:spMkLst>
            <pc:docMk/>
            <pc:sldMk cId="1409459765" sldId="268"/>
            <ac:spMk id="13" creationId="{B2DD41CD-8F47-4F56-AD12-4E2FF7696987}"/>
          </ac:spMkLst>
        </pc:spChg>
        <pc:picChg chg="mod">
          <ac:chgData name="CHEVALIER Thomas (EQUANS BELUX)" userId="2265d6aa-8c0e-4509-9ec1-47c793f7801d" providerId="ADAL" clId="{7B7DAA56-3139-4193-B08E-D71BA6FDD70A}" dt="2025-01-25T15:36:30.501" v="158" actId="1076"/>
          <ac:picMkLst>
            <pc:docMk/>
            <pc:sldMk cId="1409459765" sldId="268"/>
            <ac:picMk id="4" creationId="{F7862D02-2A7D-FE66-BB1F-576B6106B8BC}"/>
          </ac:picMkLst>
        </pc:picChg>
        <pc:picChg chg="add mod">
          <ac:chgData name="CHEVALIER Thomas (EQUANS BELUX)" userId="2265d6aa-8c0e-4509-9ec1-47c793f7801d" providerId="ADAL" clId="{7B7DAA56-3139-4193-B08E-D71BA6FDD70A}" dt="2025-01-25T15:37:06.759" v="162" actId="1076"/>
          <ac:picMkLst>
            <pc:docMk/>
            <pc:sldMk cId="1409459765" sldId="268"/>
            <ac:picMk id="6" creationId="{C7EBE61E-5354-A108-48BE-907C47B0D03E}"/>
          </ac:picMkLst>
        </pc:picChg>
      </pc:sldChg>
      <pc:sldChg chg="addSp modSp mod setBg addAnim">
        <pc:chgData name="CHEVALIER Thomas (EQUANS BELUX)" userId="2265d6aa-8c0e-4509-9ec1-47c793f7801d" providerId="ADAL" clId="{7B7DAA56-3139-4193-B08E-D71BA6FDD70A}" dt="2025-01-31T16:48:51.826" v="920" actId="20577"/>
        <pc:sldMkLst>
          <pc:docMk/>
          <pc:sldMk cId="2680937578" sldId="269"/>
        </pc:sldMkLst>
        <pc:spChg chg="mod">
          <ac:chgData name="CHEVALIER Thomas (EQUANS BELUX)" userId="2265d6aa-8c0e-4509-9ec1-47c793f7801d" providerId="ADAL" clId="{7B7DAA56-3139-4193-B08E-D71BA6FDD70A}" dt="2025-01-31T16:48:51.826" v="920" actId="20577"/>
          <ac:spMkLst>
            <pc:docMk/>
            <pc:sldMk cId="2680937578" sldId="269"/>
            <ac:spMk id="2" creationId="{3FD72D19-F054-F728-889F-81B1AF9B2091}"/>
          </ac:spMkLst>
        </pc:spChg>
        <pc:spChg chg="add">
          <ac:chgData name="CHEVALIER Thomas (EQUANS BELUX)" userId="2265d6aa-8c0e-4509-9ec1-47c793f7801d" providerId="ADAL" clId="{7B7DAA56-3139-4193-B08E-D71BA6FDD70A}" dt="2025-01-25T15:37:41.263" v="168" actId="26606"/>
          <ac:spMkLst>
            <pc:docMk/>
            <pc:sldMk cId="2680937578" sldId="269"/>
            <ac:spMk id="7" creationId="{4E1BEB12-92AF-4445-98AD-4C7756E7C93B}"/>
          </ac:spMkLst>
        </pc:spChg>
        <pc:spChg chg="add">
          <ac:chgData name="CHEVALIER Thomas (EQUANS BELUX)" userId="2265d6aa-8c0e-4509-9ec1-47c793f7801d" providerId="ADAL" clId="{7B7DAA56-3139-4193-B08E-D71BA6FDD70A}" dt="2025-01-25T15:37:41.263" v="168" actId="26606"/>
          <ac:spMkLst>
            <pc:docMk/>
            <pc:sldMk cId="2680937578" sldId="269"/>
            <ac:spMk id="9" creationId="{D0522C2C-7B5C-48A7-A969-03941E5D2E76}"/>
          </ac:spMkLst>
        </pc:spChg>
        <pc:spChg chg="add">
          <ac:chgData name="CHEVALIER Thomas (EQUANS BELUX)" userId="2265d6aa-8c0e-4509-9ec1-47c793f7801d" providerId="ADAL" clId="{7B7DAA56-3139-4193-B08E-D71BA6FDD70A}" dt="2025-01-25T15:37:41.263" v="168" actId="26606"/>
          <ac:spMkLst>
            <pc:docMk/>
            <pc:sldMk cId="2680937578" sldId="269"/>
            <ac:spMk id="11" creationId="{9C682A1A-5B2D-4111-BBD6-620165633E5B}"/>
          </ac:spMkLst>
        </pc:spChg>
        <pc:spChg chg="add">
          <ac:chgData name="CHEVALIER Thomas (EQUANS BELUX)" userId="2265d6aa-8c0e-4509-9ec1-47c793f7801d" providerId="ADAL" clId="{7B7DAA56-3139-4193-B08E-D71BA6FDD70A}" dt="2025-01-25T15:37:41.263" v="168" actId="26606"/>
          <ac:spMkLst>
            <pc:docMk/>
            <pc:sldMk cId="2680937578" sldId="269"/>
            <ac:spMk id="13" creationId="{D6EE29F2-D77F-4BD0-A20B-334D316A1C9D}"/>
          </ac:spMkLst>
        </pc:spChg>
        <pc:spChg chg="add">
          <ac:chgData name="CHEVALIER Thomas (EQUANS BELUX)" userId="2265d6aa-8c0e-4509-9ec1-47c793f7801d" providerId="ADAL" clId="{7B7DAA56-3139-4193-B08E-D71BA6FDD70A}" dt="2025-01-25T15:37:41.263" v="168" actId="26606"/>
          <ac:spMkLst>
            <pc:docMk/>
            <pc:sldMk cId="2680937578" sldId="269"/>
            <ac:spMk id="15" creationId="{22D09ED2-868F-42C6-866E-F92E0CEF314F}"/>
          </ac:spMkLst>
        </pc:spChg>
      </pc:sldChg>
      <pc:sldChg chg="addSp delSp modSp mod setBg">
        <pc:chgData name="CHEVALIER Thomas (EQUANS BELUX)" userId="2265d6aa-8c0e-4509-9ec1-47c793f7801d" providerId="ADAL" clId="{7B7DAA56-3139-4193-B08E-D71BA6FDD70A}" dt="2025-01-31T16:49:27.111" v="921" actId="20577"/>
        <pc:sldMkLst>
          <pc:docMk/>
          <pc:sldMk cId="2618995548" sldId="270"/>
        </pc:sldMkLst>
        <pc:spChg chg="mod">
          <ac:chgData name="CHEVALIER Thomas (EQUANS BELUX)" userId="2265d6aa-8c0e-4509-9ec1-47c793f7801d" providerId="ADAL" clId="{7B7DAA56-3139-4193-B08E-D71BA6FDD70A}" dt="2025-01-25T15:38:21.876" v="186" actId="26606"/>
          <ac:spMkLst>
            <pc:docMk/>
            <pc:sldMk cId="2618995548" sldId="270"/>
            <ac:spMk id="2" creationId="{D119FEE3-EA67-B11C-3426-233D6EEE815E}"/>
          </ac:spMkLst>
        </pc:spChg>
        <pc:spChg chg="mod">
          <ac:chgData name="CHEVALIER Thomas (EQUANS BELUX)" userId="2265d6aa-8c0e-4509-9ec1-47c793f7801d" providerId="ADAL" clId="{7B7DAA56-3139-4193-B08E-D71BA6FDD70A}" dt="2025-01-31T16:49:27.111" v="921" actId="20577"/>
          <ac:spMkLst>
            <pc:docMk/>
            <pc:sldMk cId="2618995548" sldId="270"/>
            <ac:spMk id="3" creationId="{079D4A38-EDC4-0BBB-9982-7242D5E2A68B}"/>
          </ac:spMkLst>
        </pc:spChg>
        <pc:spChg chg="add">
          <ac:chgData name="CHEVALIER Thomas (EQUANS BELUX)" userId="2265d6aa-8c0e-4509-9ec1-47c793f7801d" providerId="ADAL" clId="{7B7DAA56-3139-4193-B08E-D71BA6FDD70A}" dt="2025-01-25T15:38:21.876" v="186" actId="26606"/>
          <ac:spMkLst>
            <pc:docMk/>
            <pc:sldMk cId="2618995548" sldId="270"/>
            <ac:spMk id="39" creationId="{665DBBEF-238B-476B-96AB-8AAC3224ECEA}"/>
          </ac:spMkLst>
        </pc:spChg>
        <pc:spChg chg="add">
          <ac:chgData name="CHEVALIER Thomas (EQUANS BELUX)" userId="2265d6aa-8c0e-4509-9ec1-47c793f7801d" providerId="ADAL" clId="{7B7DAA56-3139-4193-B08E-D71BA6FDD70A}" dt="2025-01-25T15:38:21.876" v="186" actId="26606"/>
          <ac:spMkLst>
            <pc:docMk/>
            <pc:sldMk cId="2618995548" sldId="270"/>
            <ac:spMk id="40" creationId="{3FCFB1DE-0B7E-48CC-BA90-B2AB0889F9D6}"/>
          </ac:spMkLst>
        </pc:spChg>
        <pc:picChg chg="mod">
          <ac:chgData name="CHEVALIER Thomas (EQUANS BELUX)" userId="2265d6aa-8c0e-4509-9ec1-47c793f7801d" providerId="ADAL" clId="{7B7DAA56-3139-4193-B08E-D71BA6FDD70A}" dt="2025-01-25T15:38:21.876" v="186" actId="26606"/>
          <ac:picMkLst>
            <pc:docMk/>
            <pc:sldMk cId="2618995548" sldId="270"/>
            <ac:picMk id="4" creationId="{94EA0B94-7B54-0C85-9244-D6AF93BC7936}"/>
          </ac:picMkLst>
        </pc:picChg>
      </pc:sldChg>
      <pc:sldChg chg="addSp delSp modSp new mod setBg">
        <pc:chgData name="CHEVALIER Thomas (EQUANS BELUX)" userId="2265d6aa-8c0e-4509-9ec1-47c793f7801d" providerId="ADAL" clId="{7B7DAA56-3139-4193-B08E-D71BA6FDD70A}" dt="2025-01-25T15:38:39.521" v="188" actId="26606"/>
        <pc:sldMkLst>
          <pc:docMk/>
          <pc:sldMk cId="3401916039" sldId="271"/>
        </pc:sldMkLst>
        <pc:spChg chg="mod">
          <ac:chgData name="CHEVALIER Thomas (EQUANS BELUX)" userId="2265d6aa-8c0e-4509-9ec1-47c793f7801d" providerId="ADAL" clId="{7B7DAA56-3139-4193-B08E-D71BA6FDD70A}" dt="2025-01-25T15:38:39.521" v="188" actId="26606"/>
          <ac:spMkLst>
            <pc:docMk/>
            <pc:sldMk cId="3401916039" sldId="271"/>
            <ac:spMk id="2" creationId="{9738956E-3D57-1A54-ECEB-4BB07F9D8EAE}"/>
          </ac:spMkLst>
        </pc:spChg>
        <pc:spChg chg="mod">
          <ac:chgData name="CHEVALIER Thomas (EQUANS BELUX)" userId="2265d6aa-8c0e-4509-9ec1-47c793f7801d" providerId="ADAL" clId="{7B7DAA56-3139-4193-B08E-D71BA6FDD70A}" dt="2025-01-25T15:38:39.521" v="188" actId="26606"/>
          <ac:spMkLst>
            <pc:docMk/>
            <pc:sldMk cId="3401916039" sldId="271"/>
            <ac:spMk id="3" creationId="{FA7F3CBA-03C8-CF90-8003-2010025E247F}"/>
          </ac:spMkLst>
        </pc:spChg>
        <pc:spChg chg="add">
          <ac:chgData name="CHEVALIER Thomas (EQUANS BELUX)" userId="2265d6aa-8c0e-4509-9ec1-47c793f7801d" providerId="ADAL" clId="{7B7DAA56-3139-4193-B08E-D71BA6FDD70A}" dt="2025-01-25T15:38:39.521" v="188" actId="26606"/>
          <ac:spMkLst>
            <pc:docMk/>
            <pc:sldMk cId="3401916039" sldId="271"/>
            <ac:spMk id="9" creationId="{2C61293E-6EBE-43EF-A52C-9BEBFD7679D4}"/>
          </ac:spMkLst>
        </pc:spChg>
        <pc:spChg chg="add">
          <ac:chgData name="CHEVALIER Thomas (EQUANS BELUX)" userId="2265d6aa-8c0e-4509-9ec1-47c793f7801d" providerId="ADAL" clId="{7B7DAA56-3139-4193-B08E-D71BA6FDD70A}" dt="2025-01-25T15:38:39.521" v="188" actId="26606"/>
          <ac:spMkLst>
            <pc:docMk/>
            <pc:sldMk cId="3401916039" sldId="271"/>
            <ac:spMk id="11" creationId="{21540236-BFD5-4A9D-8840-4703E7F76825}"/>
          </ac:spMkLst>
        </pc:spChg>
        <pc:picChg chg="add">
          <ac:chgData name="CHEVALIER Thomas (EQUANS BELUX)" userId="2265d6aa-8c0e-4509-9ec1-47c793f7801d" providerId="ADAL" clId="{7B7DAA56-3139-4193-B08E-D71BA6FDD70A}" dt="2025-01-25T15:38:39.521" v="188" actId="26606"/>
          <ac:picMkLst>
            <pc:docMk/>
            <pc:sldMk cId="3401916039" sldId="271"/>
            <ac:picMk id="6" creationId="{8CE89684-C09F-438F-5153-09B9AEBDBF65}"/>
          </ac:picMkLst>
        </pc:picChg>
      </pc:sldChg>
      <pc:sldChg chg="addSp delSp modSp new mod setBg">
        <pc:chgData name="CHEVALIER Thomas (EQUANS BELUX)" userId="2265d6aa-8c0e-4509-9ec1-47c793f7801d" providerId="ADAL" clId="{7B7DAA56-3139-4193-B08E-D71BA6FDD70A}" dt="2025-01-25T15:39:05.585" v="197" actId="26606"/>
        <pc:sldMkLst>
          <pc:docMk/>
          <pc:sldMk cId="1756482330" sldId="272"/>
        </pc:sldMkLst>
        <pc:spChg chg="mod">
          <ac:chgData name="CHEVALIER Thomas (EQUANS BELUX)" userId="2265d6aa-8c0e-4509-9ec1-47c793f7801d" providerId="ADAL" clId="{7B7DAA56-3139-4193-B08E-D71BA6FDD70A}" dt="2025-01-25T15:39:05.585" v="197" actId="26606"/>
          <ac:spMkLst>
            <pc:docMk/>
            <pc:sldMk cId="1756482330" sldId="272"/>
            <ac:spMk id="2" creationId="{9C323159-9566-385C-1552-71CC3F4530D5}"/>
          </ac:spMkLst>
        </pc:spChg>
        <pc:spChg chg="mod ord">
          <ac:chgData name="CHEVALIER Thomas (EQUANS BELUX)" userId="2265d6aa-8c0e-4509-9ec1-47c793f7801d" providerId="ADAL" clId="{7B7DAA56-3139-4193-B08E-D71BA6FDD70A}" dt="2025-01-25T15:39:05.585" v="197" actId="26606"/>
          <ac:spMkLst>
            <pc:docMk/>
            <pc:sldMk cId="1756482330" sldId="272"/>
            <ac:spMk id="3" creationId="{55D30814-61E6-7412-709E-ED1FA50C64EB}"/>
          </ac:spMkLst>
        </pc:spChg>
        <pc:spChg chg="add">
          <ac:chgData name="CHEVALIER Thomas (EQUANS BELUX)" userId="2265d6aa-8c0e-4509-9ec1-47c793f7801d" providerId="ADAL" clId="{7B7DAA56-3139-4193-B08E-D71BA6FDD70A}" dt="2025-01-25T15:39:05.585" v="197" actId="26606"/>
          <ac:spMkLst>
            <pc:docMk/>
            <pc:sldMk cId="1756482330" sldId="272"/>
            <ac:spMk id="10" creationId="{743AA782-23D1-4521-8CAD-47662984AA08}"/>
          </ac:spMkLst>
        </pc:spChg>
        <pc:spChg chg="add">
          <ac:chgData name="CHEVALIER Thomas (EQUANS BELUX)" userId="2265d6aa-8c0e-4509-9ec1-47c793f7801d" providerId="ADAL" clId="{7B7DAA56-3139-4193-B08E-D71BA6FDD70A}" dt="2025-01-25T15:39:05.585" v="197" actId="26606"/>
          <ac:spMkLst>
            <pc:docMk/>
            <pc:sldMk cId="1756482330" sldId="272"/>
            <ac:spMk id="12" creationId="{71877DBC-BB60-40F0-AC93-2ACDBAAE60CE}"/>
          </ac:spMkLst>
        </pc:spChg>
        <pc:picChg chg="add mod">
          <ac:chgData name="CHEVALIER Thomas (EQUANS BELUX)" userId="2265d6aa-8c0e-4509-9ec1-47c793f7801d" providerId="ADAL" clId="{7B7DAA56-3139-4193-B08E-D71BA6FDD70A}" dt="2025-01-25T15:39:05.585" v="197" actId="26606"/>
          <ac:picMkLst>
            <pc:docMk/>
            <pc:sldMk cId="1756482330" sldId="272"/>
            <ac:picMk id="4" creationId="{19B566CB-B5C8-3A32-36B1-066F25844B99}"/>
          </ac:picMkLst>
        </pc:picChg>
      </pc:sldChg>
      <pc:sldChg chg="addSp modSp new mod setBg">
        <pc:chgData name="CHEVALIER Thomas (EQUANS BELUX)" userId="2265d6aa-8c0e-4509-9ec1-47c793f7801d" providerId="ADAL" clId="{7B7DAA56-3139-4193-B08E-D71BA6FDD70A}" dt="2025-01-25T15:39:27.389" v="201" actId="5793"/>
        <pc:sldMkLst>
          <pc:docMk/>
          <pc:sldMk cId="2326415029" sldId="273"/>
        </pc:sldMkLst>
        <pc:spChg chg="mod">
          <ac:chgData name="CHEVALIER Thomas (EQUANS BELUX)" userId="2265d6aa-8c0e-4509-9ec1-47c793f7801d" providerId="ADAL" clId="{7B7DAA56-3139-4193-B08E-D71BA6FDD70A}" dt="2025-01-25T15:39:22.218" v="198" actId="26606"/>
          <ac:spMkLst>
            <pc:docMk/>
            <pc:sldMk cId="2326415029" sldId="273"/>
            <ac:spMk id="2" creationId="{9F016F35-5716-486E-AC01-0299217A6729}"/>
          </ac:spMkLst>
        </pc:spChg>
        <pc:spChg chg="mod">
          <ac:chgData name="CHEVALIER Thomas (EQUANS BELUX)" userId="2265d6aa-8c0e-4509-9ec1-47c793f7801d" providerId="ADAL" clId="{7B7DAA56-3139-4193-B08E-D71BA6FDD70A}" dt="2025-01-25T15:39:27.389" v="201" actId="5793"/>
          <ac:spMkLst>
            <pc:docMk/>
            <pc:sldMk cId="2326415029" sldId="273"/>
            <ac:spMk id="3" creationId="{1A589E68-2640-E150-8693-E8C0316E11A5}"/>
          </ac:spMkLst>
        </pc:spChg>
        <pc:spChg chg="add">
          <ac:chgData name="CHEVALIER Thomas (EQUANS BELUX)" userId="2265d6aa-8c0e-4509-9ec1-47c793f7801d" providerId="ADAL" clId="{7B7DAA56-3139-4193-B08E-D71BA6FDD70A}" dt="2025-01-25T15:39:22.218" v="198" actId="26606"/>
          <ac:spMkLst>
            <pc:docMk/>
            <pc:sldMk cId="2326415029" sldId="273"/>
            <ac:spMk id="8" creationId="{100EDD19-6802-4EC3-95CE-CFFAB042CFD6}"/>
          </ac:spMkLst>
        </pc:spChg>
        <pc:spChg chg="add">
          <ac:chgData name="CHEVALIER Thomas (EQUANS BELUX)" userId="2265d6aa-8c0e-4509-9ec1-47c793f7801d" providerId="ADAL" clId="{7B7DAA56-3139-4193-B08E-D71BA6FDD70A}" dt="2025-01-25T15:39:22.218" v="198" actId="26606"/>
          <ac:spMkLst>
            <pc:docMk/>
            <pc:sldMk cId="2326415029" sldId="273"/>
            <ac:spMk id="10" creationId="{DB17E863-922E-4C26-BD64-E8FD41D28661}"/>
          </ac:spMkLst>
        </pc:spChg>
      </pc:sldChg>
      <pc:sldChg chg="addSp modSp new mod setBg">
        <pc:chgData name="CHEVALIER Thomas (EQUANS BELUX)" userId="2265d6aa-8c0e-4509-9ec1-47c793f7801d" providerId="ADAL" clId="{7B7DAA56-3139-4193-B08E-D71BA6FDD70A}" dt="2025-01-25T15:39:35.348" v="202" actId="26606"/>
        <pc:sldMkLst>
          <pc:docMk/>
          <pc:sldMk cId="1213830219" sldId="274"/>
        </pc:sldMkLst>
        <pc:spChg chg="mod">
          <ac:chgData name="CHEVALIER Thomas (EQUANS BELUX)" userId="2265d6aa-8c0e-4509-9ec1-47c793f7801d" providerId="ADAL" clId="{7B7DAA56-3139-4193-B08E-D71BA6FDD70A}" dt="2025-01-25T15:39:35.348" v="202" actId="26606"/>
          <ac:spMkLst>
            <pc:docMk/>
            <pc:sldMk cId="1213830219" sldId="274"/>
            <ac:spMk id="2" creationId="{E140E9D7-E660-F55B-8EE1-40B197BDC1E0}"/>
          </ac:spMkLst>
        </pc:spChg>
        <pc:spChg chg="mod">
          <ac:chgData name="CHEVALIER Thomas (EQUANS BELUX)" userId="2265d6aa-8c0e-4509-9ec1-47c793f7801d" providerId="ADAL" clId="{7B7DAA56-3139-4193-B08E-D71BA6FDD70A}" dt="2025-01-25T15:39:35.348" v="202" actId="26606"/>
          <ac:spMkLst>
            <pc:docMk/>
            <pc:sldMk cId="1213830219" sldId="274"/>
            <ac:spMk id="3" creationId="{29521397-8289-33B7-2002-EA3116284318}"/>
          </ac:spMkLst>
        </pc:spChg>
        <pc:spChg chg="add">
          <ac:chgData name="CHEVALIER Thomas (EQUANS BELUX)" userId="2265d6aa-8c0e-4509-9ec1-47c793f7801d" providerId="ADAL" clId="{7B7DAA56-3139-4193-B08E-D71BA6FDD70A}" dt="2025-01-25T15:39:35.348" v="202" actId="26606"/>
          <ac:spMkLst>
            <pc:docMk/>
            <pc:sldMk cId="1213830219" sldId="274"/>
            <ac:spMk id="9" creationId="{45D37F4E-DDB4-456B-97E0-9937730A039F}"/>
          </ac:spMkLst>
        </pc:spChg>
        <pc:spChg chg="add">
          <ac:chgData name="CHEVALIER Thomas (EQUANS BELUX)" userId="2265d6aa-8c0e-4509-9ec1-47c793f7801d" providerId="ADAL" clId="{7B7DAA56-3139-4193-B08E-D71BA6FDD70A}" dt="2025-01-25T15:39:35.348" v="202" actId="26606"/>
          <ac:spMkLst>
            <pc:docMk/>
            <pc:sldMk cId="1213830219" sldId="274"/>
            <ac:spMk id="11" creationId="{B2DD41CD-8F47-4F56-AD12-4E2FF7696987}"/>
          </ac:spMkLst>
        </pc:spChg>
        <pc:picChg chg="add mod">
          <ac:chgData name="CHEVALIER Thomas (EQUANS BELUX)" userId="2265d6aa-8c0e-4509-9ec1-47c793f7801d" providerId="ADAL" clId="{7B7DAA56-3139-4193-B08E-D71BA6FDD70A}" dt="2025-01-25T15:39:35.348" v="202" actId="26606"/>
          <ac:picMkLst>
            <pc:docMk/>
            <pc:sldMk cId="1213830219" sldId="274"/>
            <ac:picMk id="4" creationId="{3964A70C-9420-460B-4C0A-AF82B751F22E}"/>
          </ac:picMkLst>
        </pc:picChg>
      </pc:sldChg>
      <pc:sldChg chg="addSp delSp modSp new mod setBg">
        <pc:chgData name="CHEVALIER Thomas (EQUANS BELUX)" userId="2265d6aa-8c0e-4509-9ec1-47c793f7801d" providerId="ADAL" clId="{7B7DAA56-3139-4193-B08E-D71BA6FDD70A}" dt="2025-01-25T15:40:18.316" v="212" actId="26606"/>
        <pc:sldMkLst>
          <pc:docMk/>
          <pc:sldMk cId="1599612812" sldId="275"/>
        </pc:sldMkLst>
        <pc:spChg chg="mod">
          <ac:chgData name="CHEVALIER Thomas (EQUANS BELUX)" userId="2265d6aa-8c0e-4509-9ec1-47c793f7801d" providerId="ADAL" clId="{7B7DAA56-3139-4193-B08E-D71BA6FDD70A}" dt="2025-01-25T15:40:18.316" v="212" actId="26606"/>
          <ac:spMkLst>
            <pc:docMk/>
            <pc:sldMk cId="1599612812" sldId="275"/>
            <ac:spMk id="2" creationId="{319D2E68-680E-61D9-CE7C-D5FD68F6E0C9}"/>
          </ac:spMkLst>
        </pc:spChg>
        <pc:spChg chg="add">
          <ac:chgData name="CHEVALIER Thomas (EQUANS BELUX)" userId="2265d6aa-8c0e-4509-9ec1-47c793f7801d" providerId="ADAL" clId="{7B7DAA56-3139-4193-B08E-D71BA6FDD70A}" dt="2025-01-25T15:40:18.316" v="212" actId="26606"/>
          <ac:spMkLst>
            <pc:docMk/>
            <pc:sldMk cId="1599612812" sldId="275"/>
            <ac:spMk id="6" creationId="{3FCFB1DE-0B7E-48CC-BA90-B2AB0889F9D6}"/>
          </ac:spMkLst>
        </pc:spChg>
        <pc:spChg chg="add">
          <ac:chgData name="CHEVALIER Thomas (EQUANS BELUX)" userId="2265d6aa-8c0e-4509-9ec1-47c793f7801d" providerId="ADAL" clId="{7B7DAA56-3139-4193-B08E-D71BA6FDD70A}" dt="2025-01-25T15:40:18.316" v="212" actId="26606"/>
          <ac:spMkLst>
            <pc:docMk/>
            <pc:sldMk cId="1599612812" sldId="275"/>
            <ac:spMk id="9" creationId="{665DBBEF-238B-476B-96AB-8AAC3224ECEA}"/>
          </ac:spMkLst>
        </pc:spChg>
        <pc:picChg chg="add mod">
          <ac:chgData name="CHEVALIER Thomas (EQUANS BELUX)" userId="2265d6aa-8c0e-4509-9ec1-47c793f7801d" providerId="ADAL" clId="{7B7DAA56-3139-4193-B08E-D71BA6FDD70A}" dt="2025-01-25T15:40:18.316" v="212" actId="26606"/>
          <ac:picMkLst>
            <pc:docMk/>
            <pc:sldMk cId="1599612812" sldId="275"/>
            <ac:picMk id="4" creationId="{58CB18CF-D823-969A-86DF-F4DAE7258180}"/>
          </ac:picMkLst>
        </pc:picChg>
      </pc:sldChg>
      <pc:sldChg chg="addSp modSp new mod setBg">
        <pc:chgData name="CHEVALIER Thomas (EQUANS BELUX)" userId="2265d6aa-8c0e-4509-9ec1-47c793f7801d" providerId="ADAL" clId="{7B7DAA56-3139-4193-B08E-D71BA6FDD70A}" dt="2025-01-25T15:40:55.872" v="229" actId="26606"/>
        <pc:sldMkLst>
          <pc:docMk/>
          <pc:sldMk cId="2129534298" sldId="276"/>
        </pc:sldMkLst>
        <pc:spChg chg="mod">
          <ac:chgData name="CHEVALIER Thomas (EQUANS BELUX)" userId="2265d6aa-8c0e-4509-9ec1-47c793f7801d" providerId="ADAL" clId="{7B7DAA56-3139-4193-B08E-D71BA6FDD70A}" dt="2025-01-25T15:40:55.872" v="229" actId="26606"/>
          <ac:spMkLst>
            <pc:docMk/>
            <pc:sldMk cId="2129534298" sldId="276"/>
            <ac:spMk id="2" creationId="{B57463D4-84AC-ADD8-D7D1-F7369BDEAD16}"/>
          </ac:spMkLst>
        </pc:spChg>
        <pc:spChg chg="mod">
          <ac:chgData name="CHEVALIER Thomas (EQUANS BELUX)" userId="2265d6aa-8c0e-4509-9ec1-47c793f7801d" providerId="ADAL" clId="{7B7DAA56-3139-4193-B08E-D71BA6FDD70A}" dt="2025-01-25T15:40:55.872" v="229" actId="26606"/>
          <ac:spMkLst>
            <pc:docMk/>
            <pc:sldMk cId="2129534298" sldId="276"/>
            <ac:spMk id="3" creationId="{B7E77718-CE04-3273-970A-F8E508B007BF}"/>
          </ac:spMkLst>
        </pc:spChg>
        <pc:spChg chg="add">
          <ac:chgData name="CHEVALIER Thomas (EQUANS BELUX)" userId="2265d6aa-8c0e-4509-9ec1-47c793f7801d" providerId="ADAL" clId="{7B7DAA56-3139-4193-B08E-D71BA6FDD70A}" dt="2025-01-25T15:40:55.872" v="229" actId="26606"/>
          <ac:spMkLst>
            <pc:docMk/>
            <pc:sldMk cId="2129534298" sldId="276"/>
            <ac:spMk id="9" creationId="{2B97F24A-32CE-4C1C-A50D-3016B394DCFB}"/>
          </ac:spMkLst>
        </pc:spChg>
        <pc:spChg chg="add">
          <ac:chgData name="CHEVALIER Thomas (EQUANS BELUX)" userId="2265d6aa-8c0e-4509-9ec1-47c793f7801d" providerId="ADAL" clId="{7B7DAA56-3139-4193-B08E-D71BA6FDD70A}" dt="2025-01-25T15:40:55.872" v="229" actId="26606"/>
          <ac:spMkLst>
            <pc:docMk/>
            <pc:sldMk cId="2129534298" sldId="276"/>
            <ac:spMk id="11" creationId="{CD8B4F24-440B-49E9-B85D-733523DC064B}"/>
          </ac:spMkLst>
        </pc:spChg>
        <pc:picChg chg="add mod">
          <ac:chgData name="CHEVALIER Thomas (EQUANS BELUX)" userId="2265d6aa-8c0e-4509-9ec1-47c793f7801d" providerId="ADAL" clId="{7B7DAA56-3139-4193-B08E-D71BA6FDD70A}" dt="2025-01-25T15:40:55.872" v="229" actId="26606"/>
          <ac:picMkLst>
            <pc:docMk/>
            <pc:sldMk cId="2129534298" sldId="276"/>
            <ac:picMk id="4" creationId="{49A80279-487E-ABBF-60E1-B66AE0D74334}"/>
          </ac:picMkLst>
        </pc:picChg>
      </pc:sldChg>
      <pc:sldChg chg="addSp delSp modSp new mod setBg">
        <pc:chgData name="CHEVALIER Thomas (EQUANS BELUX)" userId="2265d6aa-8c0e-4509-9ec1-47c793f7801d" providerId="ADAL" clId="{7B7DAA56-3139-4193-B08E-D71BA6FDD70A}" dt="2025-01-25T16:00:27.904" v="889" actId="166"/>
        <pc:sldMkLst>
          <pc:docMk/>
          <pc:sldMk cId="3486552067" sldId="277"/>
        </pc:sldMkLst>
        <pc:spChg chg="mod">
          <ac:chgData name="CHEVALIER Thomas (EQUANS BELUX)" userId="2265d6aa-8c0e-4509-9ec1-47c793f7801d" providerId="ADAL" clId="{7B7DAA56-3139-4193-B08E-D71BA6FDD70A}" dt="2025-01-25T14:59:36.778" v="88" actId="26606"/>
          <ac:spMkLst>
            <pc:docMk/>
            <pc:sldMk cId="3486552067" sldId="277"/>
            <ac:spMk id="2" creationId="{476D46BD-04F9-5A1C-6D36-45BC10F18562}"/>
          </ac:spMkLst>
        </pc:spChg>
        <pc:spChg chg="mod ord">
          <ac:chgData name="CHEVALIER Thomas (EQUANS BELUX)" userId="2265d6aa-8c0e-4509-9ec1-47c793f7801d" providerId="ADAL" clId="{7B7DAA56-3139-4193-B08E-D71BA6FDD70A}" dt="2025-01-25T16:00:27.904" v="889" actId="166"/>
          <ac:spMkLst>
            <pc:docMk/>
            <pc:sldMk cId="3486552067" sldId="277"/>
            <ac:spMk id="3" creationId="{3727919E-1672-4B46-EAD8-D3FC7AA3575E}"/>
          </ac:spMkLst>
        </pc:spChg>
        <pc:spChg chg="add del">
          <ac:chgData name="CHEVALIER Thomas (EQUANS BELUX)" userId="2265d6aa-8c0e-4509-9ec1-47c793f7801d" providerId="ADAL" clId="{7B7DAA56-3139-4193-B08E-D71BA6FDD70A}" dt="2025-01-25T14:59:36.778" v="88" actId="26606"/>
          <ac:spMkLst>
            <pc:docMk/>
            <pc:sldMk cId="3486552067" sldId="277"/>
            <ac:spMk id="9" creationId="{45D37F4E-DDB4-456B-97E0-9937730A039F}"/>
          </ac:spMkLst>
        </pc:spChg>
        <pc:spChg chg="add del">
          <ac:chgData name="CHEVALIER Thomas (EQUANS BELUX)" userId="2265d6aa-8c0e-4509-9ec1-47c793f7801d" providerId="ADAL" clId="{7B7DAA56-3139-4193-B08E-D71BA6FDD70A}" dt="2025-01-25T14:59:36.778" v="88" actId="26606"/>
          <ac:spMkLst>
            <pc:docMk/>
            <pc:sldMk cId="3486552067" sldId="277"/>
            <ac:spMk id="11" creationId="{B2DD41CD-8F47-4F56-AD12-4E2FF7696987}"/>
          </ac:spMkLst>
        </pc:spChg>
        <pc:picChg chg="add mod modCrop">
          <ac:chgData name="CHEVALIER Thomas (EQUANS BELUX)" userId="2265d6aa-8c0e-4509-9ec1-47c793f7801d" providerId="ADAL" clId="{7B7DAA56-3139-4193-B08E-D71BA6FDD70A}" dt="2025-01-25T15:59:56.369" v="885" actId="732"/>
          <ac:picMkLst>
            <pc:docMk/>
            <pc:sldMk cId="3486552067" sldId="277"/>
            <ac:picMk id="4" creationId="{5C46B3E5-4015-842D-2047-C827BF05D088}"/>
          </ac:picMkLst>
        </pc:picChg>
      </pc:sldChg>
      <pc:sldChg chg="addSp delSp modSp new mod setBg">
        <pc:chgData name="CHEVALIER Thomas (EQUANS BELUX)" userId="2265d6aa-8c0e-4509-9ec1-47c793f7801d" providerId="ADAL" clId="{7B7DAA56-3139-4193-B08E-D71BA6FDD70A}" dt="2025-01-25T16:01:42.006" v="898" actId="170"/>
        <pc:sldMkLst>
          <pc:docMk/>
          <pc:sldMk cId="1713451177" sldId="278"/>
        </pc:sldMkLst>
        <pc:spChg chg="mod">
          <ac:chgData name="CHEVALIER Thomas (EQUANS BELUX)" userId="2265d6aa-8c0e-4509-9ec1-47c793f7801d" providerId="ADAL" clId="{7B7DAA56-3139-4193-B08E-D71BA6FDD70A}" dt="2025-01-25T15:42:58.378" v="254" actId="26606"/>
          <ac:spMkLst>
            <pc:docMk/>
            <pc:sldMk cId="1713451177" sldId="278"/>
            <ac:spMk id="2" creationId="{7D12F4D0-0333-60C2-D13F-7EAAD1EA9CDA}"/>
          </ac:spMkLst>
        </pc:spChg>
        <pc:spChg chg="mod ord">
          <ac:chgData name="CHEVALIER Thomas (EQUANS BELUX)" userId="2265d6aa-8c0e-4509-9ec1-47c793f7801d" providerId="ADAL" clId="{7B7DAA56-3139-4193-B08E-D71BA6FDD70A}" dt="2025-01-25T15:42:58.378" v="254" actId="26606"/>
          <ac:spMkLst>
            <pc:docMk/>
            <pc:sldMk cId="1713451177" sldId="278"/>
            <ac:spMk id="3" creationId="{7F65725E-7011-E103-DA49-8F2987772F41}"/>
          </ac:spMkLst>
        </pc:spChg>
        <pc:spChg chg="add">
          <ac:chgData name="CHEVALIER Thomas (EQUANS BELUX)" userId="2265d6aa-8c0e-4509-9ec1-47c793f7801d" providerId="ADAL" clId="{7B7DAA56-3139-4193-B08E-D71BA6FDD70A}" dt="2025-01-25T15:42:58.378" v="254" actId="26606"/>
          <ac:spMkLst>
            <pc:docMk/>
            <pc:sldMk cId="1713451177" sldId="278"/>
            <ac:spMk id="25" creationId="{2B97F24A-32CE-4C1C-A50D-3016B394DCFB}"/>
          </ac:spMkLst>
        </pc:spChg>
        <pc:spChg chg="add">
          <ac:chgData name="CHEVALIER Thomas (EQUANS BELUX)" userId="2265d6aa-8c0e-4509-9ec1-47c793f7801d" providerId="ADAL" clId="{7B7DAA56-3139-4193-B08E-D71BA6FDD70A}" dt="2025-01-25T15:42:58.378" v="254" actId="26606"/>
          <ac:spMkLst>
            <pc:docMk/>
            <pc:sldMk cId="1713451177" sldId="278"/>
            <ac:spMk id="26" creationId="{CD8B4F24-440B-49E9-B85D-733523DC064B}"/>
          </ac:spMkLst>
        </pc:spChg>
        <pc:picChg chg="add mod ord modCrop">
          <ac:chgData name="CHEVALIER Thomas (EQUANS BELUX)" userId="2265d6aa-8c0e-4509-9ec1-47c793f7801d" providerId="ADAL" clId="{7B7DAA56-3139-4193-B08E-D71BA6FDD70A}" dt="2025-01-25T16:01:42.006" v="898" actId="170"/>
          <ac:picMkLst>
            <pc:docMk/>
            <pc:sldMk cId="1713451177" sldId="278"/>
            <ac:picMk id="4" creationId="{56F7CBA6-A865-0558-CF6C-AA317DCA61F1}"/>
          </ac:picMkLst>
        </pc:picChg>
      </pc:sldChg>
      <pc:sldChg chg="addSp modSp new mod setBg">
        <pc:chgData name="CHEVALIER Thomas (EQUANS BELUX)" userId="2265d6aa-8c0e-4509-9ec1-47c793f7801d" providerId="ADAL" clId="{7B7DAA56-3139-4193-B08E-D71BA6FDD70A}" dt="2025-01-25T15:43:46.438" v="260" actId="1076"/>
        <pc:sldMkLst>
          <pc:docMk/>
          <pc:sldMk cId="2157819771" sldId="279"/>
        </pc:sldMkLst>
        <pc:spChg chg="mod">
          <ac:chgData name="CHEVALIER Thomas (EQUANS BELUX)" userId="2265d6aa-8c0e-4509-9ec1-47c793f7801d" providerId="ADAL" clId="{7B7DAA56-3139-4193-B08E-D71BA6FDD70A}" dt="2025-01-25T15:30:39.378" v="112" actId="26606"/>
          <ac:spMkLst>
            <pc:docMk/>
            <pc:sldMk cId="2157819771" sldId="279"/>
            <ac:spMk id="2" creationId="{7A3F4CE9-DAAF-30EC-D022-18D639CDDC28}"/>
          </ac:spMkLst>
        </pc:spChg>
        <pc:spChg chg="mod">
          <ac:chgData name="CHEVALIER Thomas (EQUANS BELUX)" userId="2265d6aa-8c0e-4509-9ec1-47c793f7801d" providerId="ADAL" clId="{7B7DAA56-3139-4193-B08E-D71BA6FDD70A}" dt="2025-01-25T15:43:44.386" v="259" actId="14100"/>
          <ac:spMkLst>
            <pc:docMk/>
            <pc:sldMk cId="2157819771" sldId="279"/>
            <ac:spMk id="3" creationId="{C20E8109-17AE-3364-48DD-4588B929AF12}"/>
          </ac:spMkLst>
        </pc:spChg>
        <pc:spChg chg="add">
          <ac:chgData name="CHEVALIER Thomas (EQUANS BELUX)" userId="2265d6aa-8c0e-4509-9ec1-47c793f7801d" providerId="ADAL" clId="{7B7DAA56-3139-4193-B08E-D71BA6FDD70A}" dt="2025-01-25T15:30:39.378" v="112" actId="26606"/>
          <ac:spMkLst>
            <pc:docMk/>
            <pc:sldMk cId="2157819771" sldId="279"/>
            <ac:spMk id="9" creationId="{45D37F4E-DDB4-456B-97E0-9937730A039F}"/>
          </ac:spMkLst>
        </pc:spChg>
        <pc:spChg chg="add">
          <ac:chgData name="CHEVALIER Thomas (EQUANS BELUX)" userId="2265d6aa-8c0e-4509-9ec1-47c793f7801d" providerId="ADAL" clId="{7B7DAA56-3139-4193-B08E-D71BA6FDD70A}" dt="2025-01-25T15:30:39.378" v="112" actId="26606"/>
          <ac:spMkLst>
            <pc:docMk/>
            <pc:sldMk cId="2157819771" sldId="279"/>
            <ac:spMk id="11" creationId="{B2DD41CD-8F47-4F56-AD12-4E2FF7696987}"/>
          </ac:spMkLst>
        </pc:spChg>
        <pc:picChg chg="add mod modCrop">
          <ac:chgData name="CHEVALIER Thomas (EQUANS BELUX)" userId="2265d6aa-8c0e-4509-9ec1-47c793f7801d" providerId="ADAL" clId="{7B7DAA56-3139-4193-B08E-D71BA6FDD70A}" dt="2025-01-25T15:43:46.438" v="260" actId="1076"/>
          <ac:picMkLst>
            <pc:docMk/>
            <pc:sldMk cId="2157819771" sldId="279"/>
            <ac:picMk id="4" creationId="{DB802EE7-8A42-FA6F-D010-2305C6818E3E}"/>
          </ac:picMkLst>
        </pc:picChg>
      </pc:sldChg>
      <pc:sldChg chg="addSp delSp modSp new mod setBg">
        <pc:chgData name="CHEVALIER Thomas (EQUANS BELUX)" userId="2265d6aa-8c0e-4509-9ec1-47c793f7801d" providerId="ADAL" clId="{7B7DAA56-3139-4193-B08E-D71BA6FDD70A}" dt="2025-01-25T15:45:13.699" v="312" actId="20577"/>
        <pc:sldMkLst>
          <pc:docMk/>
          <pc:sldMk cId="3591184878" sldId="280"/>
        </pc:sldMkLst>
        <pc:spChg chg="mod">
          <ac:chgData name="CHEVALIER Thomas (EQUANS BELUX)" userId="2265d6aa-8c0e-4509-9ec1-47c793f7801d" providerId="ADAL" clId="{7B7DAA56-3139-4193-B08E-D71BA6FDD70A}" dt="2025-01-25T15:45:05.867" v="304" actId="26606"/>
          <ac:spMkLst>
            <pc:docMk/>
            <pc:sldMk cId="3591184878" sldId="280"/>
            <ac:spMk id="2" creationId="{6464F677-D50D-F0F5-3864-9D521F8C75AD}"/>
          </ac:spMkLst>
        </pc:spChg>
        <pc:spChg chg="mod">
          <ac:chgData name="CHEVALIER Thomas (EQUANS BELUX)" userId="2265d6aa-8c0e-4509-9ec1-47c793f7801d" providerId="ADAL" clId="{7B7DAA56-3139-4193-B08E-D71BA6FDD70A}" dt="2025-01-25T15:45:13.699" v="312" actId="20577"/>
          <ac:spMkLst>
            <pc:docMk/>
            <pc:sldMk cId="3591184878" sldId="280"/>
            <ac:spMk id="3" creationId="{AD0A21ED-2732-8C17-D19F-988CE6553031}"/>
          </ac:spMkLst>
        </pc:spChg>
        <pc:spChg chg="add">
          <ac:chgData name="CHEVALIER Thomas (EQUANS BELUX)" userId="2265d6aa-8c0e-4509-9ec1-47c793f7801d" providerId="ADAL" clId="{7B7DAA56-3139-4193-B08E-D71BA6FDD70A}" dt="2025-01-25T15:45:05.867" v="304" actId="26606"/>
          <ac:spMkLst>
            <pc:docMk/>
            <pc:sldMk cId="3591184878" sldId="280"/>
            <ac:spMk id="26" creationId="{907EF6B7-1338-4443-8C46-6A318D952DFD}"/>
          </ac:spMkLst>
        </pc:spChg>
        <pc:spChg chg="add">
          <ac:chgData name="CHEVALIER Thomas (EQUANS BELUX)" userId="2265d6aa-8c0e-4509-9ec1-47c793f7801d" providerId="ADAL" clId="{7B7DAA56-3139-4193-B08E-D71BA6FDD70A}" dt="2025-01-25T15:45:05.867" v="304" actId="26606"/>
          <ac:spMkLst>
            <pc:docMk/>
            <pc:sldMk cId="3591184878" sldId="280"/>
            <ac:spMk id="27" creationId="{DAAE4CDD-124C-4DCF-9584-B6033B545DD5}"/>
          </ac:spMkLst>
        </pc:spChg>
        <pc:spChg chg="add">
          <ac:chgData name="CHEVALIER Thomas (EQUANS BELUX)" userId="2265d6aa-8c0e-4509-9ec1-47c793f7801d" providerId="ADAL" clId="{7B7DAA56-3139-4193-B08E-D71BA6FDD70A}" dt="2025-01-25T15:45:05.867" v="304" actId="26606"/>
          <ac:spMkLst>
            <pc:docMk/>
            <pc:sldMk cId="3591184878" sldId="280"/>
            <ac:spMk id="28" creationId="{081E4A58-353D-44AE-B2FC-2A74E2E400F7}"/>
          </ac:spMkLst>
        </pc:spChg>
      </pc:sldChg>
      <pc:sldChg chg="addSp modSp new mod setBg">
        <pc:chgData name="CHEVALIER Thomas (EQUANS BELUX)" userId="2265d6aa-8c0e-4509-9ec1-47c793f7801d" providerId="ADAL" clId="{7B7DAA56-3139-4193-B08E-D71BA6FDD70A}" dt="2025-01-25T15:45:31.067" v="314" actId="26606"/>
        <pc:sldMkLst>
          <pc:docMk/>
          <pc:sldMk cId="3918897796" sldId="281"/>
        </pc:sldMkLst>
        <pc:spChg chg="mod">
          <ac:chgData name="CHEVALIER Thomas (EQUANS BELUX)" userId="2265d6aa-8c0e-4509-9ec1-47c793f7801d" providerId="ADAL" clId="{7B7DAA56-3139-4193-B08E-D71BA6FDD70A}" dt="2025-01-25T15:45:31.067" v="314" actId="26606"/>
          <ac:spMkLst>
            <pc:docMk/>
            <pc:sldMk cId="3918897796" sldId="281"/>
            <ac:spMk id="2" creationId="{23298C60-8255-F3B5-6A3E-99407C5220E2}"/>
          </ac:spMkLst>
        </pc:spChg>
        <pc:spChg chg="mod">
          <ac:chgData name="CHEVALIER Thomas (EQUANS BELUX)" userId="2265d6aa-8c0e-4509-9ec1-47c793f7801d" providerId="ADAL" clId="{7B7DAA56-3139-4193-B08E-D71BA6FDD70A}" dt="2025-01-25T15:45:31.067" v="314" actId="26606"/>
          <ac:spMkLst>
            <pc:docMk/>
            <pc:sldMk cId="3918897796" sldId="281"/>
            <ac:spMk id="3" creationId="{48D652DB-F7DE-8D64-0412-2A8BFE632A48}"/>
          </ac:spMkLst>
        </pc:spChg>
        <pc:spChg chg="add">
          <ac:chgData name="CHEVALIER Thomas (EQUANS BELUX)" userId="2265d6aa-8c0e-4509-9ec1-47c793f7801d" providerId="ADAL" clId="{7B7DAA56-3139-4193-B08E-D71BA6FDD70A}" dt="2025-01-25T15:45:31.067" v="314" actId="26606"/>
          <ac:spMkLst>
            <pc:docMk/>
            <pc:sldMk cId="3918897796" sldId="281"/>
            <ac:spMk id="8" creationId="{907EF6B7-1338-4443-8C46-6A318D952DFD}"/>
          </ac:spMkLst>
        </pc:spChg>
        <pc:spChg chg="add">
          <ac:chgData name="CHEVALIER Thomas (EQUANS BELUX)" userId="2265d6aa-8c0e-4509-9ec1-47c793f7801d" providerId="ADAL" clId="{7B7DAA56-3139-4193-B08E-D71BA6FDD70A}" dt="2025-01-25T15:45:31.067" v="314" actId="26606"/>
          <ac:spMkLst>
            <pc:docMk/>
            <pc:sldMk cId="3918897796" sldId="281"/>
            <ac:spMk id="10" creationId="{DAAE4CDD-124C-4DCF-9584-B6033B545DD5}"/>
          </ac:spMkLst>
        </pc:spChg>
        <pc:spChg chg="add">
          <ac:chgData name="CHEVALIER Thomas (EQUANS BELUX)" userId="2265d6aa-8c0e-4509-9ec1-47c793f7801d" providerId="ADAL" clId="{7B7DAA56-3139-4193-B08E-D71BA6FDD70A}" dt="2025-01-25T15:45:31.067" v="314" actId="26606"/>
          <ac:spMkLst>
            <pc:docMk/>
            <pc:sldMk cId="3918897796" sldId="281"/>
            <ac:spMk id="12" creationId="{081E4A58-353D-44AE-B2FC-2A74E2E400F7}"/>
          </ac:spMkLst>
        </pc:spChg>
      </pc:sldChg>
      <pc:sldChg chg="addSp delSp modSp new mod">
        <pc:chgData name="CHEVALIER Thomas (EQUANS BELUX)" userId="2265d6aa-8c0e-4509-9ec1-47c793f7801d" providerId="ADAL" clId="{7B7DAA56-3139-4193-B08E-D71BA6FDD70A}" dt="2025-01-25T15:40:06.949" v="211" actId="14100"/>
        <pc:sldMkLst>
          <pc:docMk/>
          <pc:sldMk cId="2960221784" sldId="282"/>
        </pc:sldMkLst>
        <pc:picChg chg="add mod">
          <ac:chgData name="CHEVALIER Thomas (EQUANS BELUX)" userId="2265d6aa-8c0e-4509-9ec1-47c793f7801d" providerId="ADAL" clId="{7B7DAA56-3139-4193-B08E-D71BA6FDD70A}" dt="2025-01-25T15:40:06.949" v="211" actId="14100"/>
          <ac:picMkLst>
            <pc:docMk/>
            <pc:sldMk cId="2960221784" sldId="282"/>
            <ac:picMk id="4" creationId="{7122B1E3-2AB8-3279-0098-75E8DC784D93}"/>
          </ac:picMkLst>
        </pc:picChg>
      </pc:sldChg>
      <pc:sldChg chg="addSp delSp modSp new mod setBg">
        <pc:chgData name="CHEVALIER Thomas (EQUANS BELUX)" userId="2265d6aa-8c0e-4509-9ec1-47c793f7801d" providerId="ADAL" clId="{7B7DAA56-3139-4193-B08E-D71BA6FDD70A}" dt="2025-01-25T15:40:48.193" v="228" actId="26606"/>
        <pc:sldMkLst>
          <pc:docMk/>
          <pc:sldMk cId="379140362" sldId="283"/>
        </pc:sldMkLst>
        <pc:spChg chg="add">
          <ac:chgData name="CHEVALIER Thomas (EQUANS BELUX)" userId="2265d6aa-8c0e-4509-9ec1-47c793f7801d" providerId="ADAL" clId="{7B7DAA56-3139-4193-B08E-D71BA6FDD70A}" dt="2025-01-25T15:40:48.193" v="228" actId="26606"/>
          <ac:spMkLst>
            <pc:docMk/>
            <pc:sldMk cId="379140362" sldId="283"/>
            <ac:spMk id="7" creationId="{A9F529C3-C941-49FD-8C67-82F134F64BDB}"/>
          </ac:spMkLst>
        </pc:spChg>
        <pc:spChg chg="add">
          <ac:chgData name="CHEVALIER Thomas (EQUANS BELUX)" userId="2265d6aa-8c0e-4509-9ec1-47c793f7801d" providerId="ADAL" clId="{7B7DAA56-3139-4193-B08E-D71BA6FDD70A}" dt="2025-01-25T15:40:48.193" v="228" actId="26606"/>
          <ac:spMkLst>
            <pc:docMk/>
            <pc:sldMk cId="379140362" sldId="283"/>
            <ac:spMk id="8" creationId="{20586029-32A0-47E5-9AEC-AE3ABA6B94D0}"/>
          </ac:spMkLst>
        </pc:spChg>
        <pc:picChg chg="add mod ord">
          <ac:chgData name="CHEVALIER Thomas (EQUANS BELUX)" userId="2265d6aa-8c0e-4509-9ec1-47c793f7801d" providerId="ADAL" clId="{7B7DAA56-3139-4193-B08E-D71BA6FDD70A}" dt="2025-01-25T15:40:48.193" v="228" actId="26606"/>
          <ac:picMkLst>
            <pc:docMk/>
            <pc:sldMk cId="379140362" sldId="283"/>
            <ac:picMk id="4" creationId="{0662A0F7-5873-893C-FDA2-0B83C99AA7A5}"/>
          </ac:picMkLst>
        </pc:picChg>
        <pc:picChg chg="add mod">
          <ac:chgData name="CHEVALIER Thomas (EQUANS BELUX)" userId="2265d6aa-8c0e-4509-9ec1-47c793f7801d" providerId="ADAL" clId="{7B7DAA56-3139-4193-B08E-D71BA6FDD70A}" dt="2025-01-25T15:40:48.193" v="228" actId="26606"/>
          <ac:picMkLst>
            <pc:docMk/>
            <pc:sldMk cId="379140362" sldId="283"/>
            <ac:picMk id="5" creationId="{12BE8AE0-772E-C94D-4BFD-72402F6CA453}"/>
          </ac:picMkLst>
        </pc:picChg>
        <pc:cxnChg chg="add">
          <ac:chgData name="CHEVALIER Thomas (EQUANS BELUX)" userId="2265d6aa-8c0e-4509-9ec1-47c793f7801d" providerId="ADAL" clId="{7B7DAA56-3139-4193-B08E-D71BA6FDD70A}" dt="2025-01-25T15:40:48.193" v="228" actId="26606"/>
          <ac:cxnSpMkLst>
            <pc:docMk/>
            <pc:sldMk cId="379140362" sldId="283"/>
            <ac:cxnSpMk id="9" creationId="{8C730EAB-A532-4295-A302-FB4B90DB9F5E}"/>
          </ac:cxnSpMkLst>
        </pc:cxnChg>
      </pc:sldChg>
      <pc:sldChg chg="addSp delSp modSp new mod">
        <pc:chgData name="CHEVALIER Thomas (EQUANS BELUX)" userId="2265d6aa-8c0e-4509-9ec1-47c793f7801d" providerId="ADAL" clId="{7B7DAA56-3139-4193-B08E-D71BA6FDD70A}" dt="2025-01-25T15:41:09.658" v="231" actId="1076"/>
        <pc:sldMkLst>
          <pc:docMk/>
          <pc:sldMk cId="1328553208" sldId="284"/>
        </pc:sldMkLst>
        <pc:picChg chg="add mod">
          <ac:chgData name="CHEVALIER Thomas (EQUANS BELUX)" userId="2265d6aa-8c0e-4509-9ec1-47c793f7801d" providerId="ADAL" clId="{7B7DAA56-3139-4193-B08E-D71BA6FDD70A}" dt="2025-01-25T15:41:09.658" v="231" actId="1076"/>
          <ac:picMkLst>
            <pc:docMk/>
            <pc:sldMk cId="1328553208" sldId="284"/>
            <ac:picMk id="4" creationId="{8D7C39E4-D232-F171-C1AF-C11587024435}"/>
          </ac:picMkLst>
        </pc:picChg>
      </pc:sldChg>
      <pc:sldChg chg="addSp delSp modSp new mod setBg">
        <pc:chgData name="CHEVALIER Thomas (EQUANS BELUX)" userId="2265d6aa-8c0e-4509-9ec1-47c793f7801d" providerId="ADAL" clId="{7B7DAA56-3139-4193-B08E-D71BA6FDD70A}" dt="2025-01-25T15:59:47.370" v="884" actId="732"/>
        <pc:sldMkLst>
          <pc:docMk/>
          <pc:sldMk cId="2640237785" sldId="285"/>
        </pc:sldMkLst>
        <pc:spChg chg="add del mod">
          <ac:chgData name="CHEVALIER Thomas (EQUANS BELUX)" userId="2265d6aa-8c0e-4509-9ec1-47c793f7801d" providerId="ADAL" clId="{7B7DAA56-3139-4193-B08E-D71BA6FDD70A}" dt="2025-01-25T15:41:40.957" v="237"/>
          <ac:spMkLst>
            <pc:docMk/>
            <pc:sldMk cId="2640237785" sldId="285"/>
            <ac:spMk id="2" creationId="{65ACD1DF-C523-0E11-EA3F-02574AF41459}"/>
          </ac:spMkLst>
        </pc:spChg>
        <pc:spChg chg="mod ord">
          <ac:chgData name="CHEVALIER Thomas (EQUANS BELUX)" userId="2265d6aa-8c0e-4509-9ec1-47c793f7801d" providerId="ADAL" clId="{7B7DAA56-3139-4193-B08E-D71BA6FDD70A}" dt="2025-01-25T15:59:41.719" v="883" actId="207"/>
          <ac:spMkLst>
            <pc:docMk/>
            <pc:sldMk cId="2640237785" sldId="285"/>
            <ac:spMk id="3" creationId="{54504D8B-BD2D-B663-D924-5D5446C23937}"/>
          </ac:spMkLst>
        </pc:spChg>
        <pc:spChg chg="add">
          <ac:chgData name="CHEVALIER Thomas (EQUANS BELUX)" userId="2265d6aa-8c0e-4509-9ec1-47c793f7801d" providerId="ADAL" clId="{7B7DAA56-3139-4193-B08E-D71BA6FDD70A}" dt="2025-01-25T15:29:31.490" v="104" actId="26606"/>
          <ac:spMkLst>
            <pc:docMk/>
            <pc:sldMk cId="2640237785" sldId="285"/>
            <ac:spMk id="21" creationId="{45D37F4E-DDB4-456B-97E0-9937730A039F}"/>
          </ac:spMkLst>
        </pc:spChg>
        <pc:spChg chg="add">
          <ac:chgData name="CHEVALIER Thomas (EQUANS BELUX)" userId="2265d6aa-8c0e-4509-9ec1-47c793f7801d" providerId="ADAL" clId="{7B7DAA56-3139-4193-B08E-D71BA6FDD70A}" dt="2025-01-25T15:29:31.490" v="104" actId="26606"/>
          <ac:spMkLst>
            <pc:docMk/>
            <pc:sldMk cId="2640237785" sldId="285"/>
            <ac:spMk id="22" creationId="{B2DD41CD-8F47-4F56-AD12-4E2FF7696987}"/>
          </ac:spMkLst>
        </pc:spChg>
        <pc:picChg chg="add mod modCrop">
          <ac:chgData name="CHEVALIER Thomas (EQUANS BELUX)" userId="2265d6aa-8c0e-4509-9ec1-47c793f7801d" providerId="ADAL" clId="{7B7DAA56-3139-4193-B08E-D71BA6FDD70A}" dt="2025-01-25T15:59:47.370" v="884" actId="732"/>
          <ac:picMkLst>
            <pc:docMk/>
            <pc:sldMk cId="2640237785" sldId="285"/>
            <ac:picMk id="4" creationId="{9FCED7F9-B31A-4F80-EF19-6115DE1F1384}"/>
          </ac:picMkLst>
        </pc:picChg>
      </pc:sldChg>
      <pc:sldChg chg="addSp modSp new mod setBg">
        <pc:chgData name="CHEVALIER Thomas (EQUANS BELUX)" userId="2265d6aa-8c0e-4509-9ec1-47c793f7801d" providerId="ADAL" clId="{7B7DAA56-3139-4193-B08E-D71BA6FDD70A}" dt="2025-01-25T15:59:16.162" v="881" actId="166"/>
        <pc:sldMkLst>
          <pc:docMk/>
          <pc:sldMk cId="2132234997" sldId="286"/>
        </pc:sldMkLst>
        <pc:spChg chg="mod">
          <ac:chgData name="CHEVALIER Thomas (EQUANS BELUX)" userId="2265d6aa-8c0e-4509-9ec1-47c793f7801d" providerId="ADAL" clId="{7B7DAA56-3139-4193-B08E-D71BA6FDD70A}" dt="2025-01-25T15:41:45.998" v="238"/>
          <ac:spMkLst>
            <pc:docMk/>
            <pc:sldMk cId="2132234997" sldId="286"/>
            <ac:spMk id="2" creationId="{095A2373-57D1-2600-18D6-C10E7DA0E387}"/>
          </ac:spMkLst>
        </pc:spChg>
        <pc:spChg chg="mod ord">
          <ac:chgData name="CHEVALIER Thomas (EQUANS BELUX)" userId="2265d6aa-8c0e-4509-9ec1-47c793f7801d" providerId="ADAL" clId="{7B7DAA56-3139-4193-B08E-D71BA6FDD70A}" dt="2025-01-25T15:59:16.162" v="881" actId="166"/>
          <ac:spMkLst>
            <pc:docMk/>
            <pc:sldMk cId="2132234997" sldId="286"/>
            <ac:spMk id="3" creationId="{EDC715B9-0D1D-DF6D-0969-0772AE69125E}"/>
          </ac:spMkLst>
        </pc:spChg>
        <pc:spChg chg="add">
          <ac:chgData name="CHEVALIER Thomas (EQUANS BELUX)" userId="2265d6aa-8c0e-4509-9ec1-47c793f7801d" providerId="ADAL" clId="{7B7DAA56-3139-4193-B08E-D71BA6FDD70A}" dt="2025-01-25T15:29:41.317" v="106" actId="26606"/>
          <ac:spMkLst>
            <pc:docMk/>
            <pc:sldMk cId="2132234997" sldId="286"/>
            <ac:spMk id="9" creationId="{45D37F4E-DDB4-456B-97E0-9937730A039F}"/>
          </ac:spMkLst>
        </pc:spChg>
        <pc:spChg chg="add">
          <ac:chgData name="CHEVALIER Thomas (EQUANS BELUX)" userId="2265d6aa-8c0e-4509-9ec1-47c793f7801d" providerId="ADAL" clId="{7B7DAA56-3139-4193-B08E-D71BA6FDD70A}" dt="2025-01-25T15:29:41.317" v="106" actId="26606"/>
          <ac:spMkLst>
            <pc:docMk/>
            <pc:sldMk cId="2132234997" sldId="286"/>
            <ac:spMk id="11" creationId="{B2DD41CD-8F47-4F56-AD12-4E2FF7696987}"/>
          </ac:spMkLst>
        </pc:spChg>
        <pc:picChg chg="add mod modCrop">
          <ac:chgData name="CHEVALIER Thomas (EQUANS BELUX)" userId="2265d6aa-8c0e-4509-9ec1-47c793f7801d" providerId="ADAL" clId="{7B7DAA56-3139-4193-B08E-D71BA6FDD70A}" dt="2025-01-25T15:58:42.242" v="879" actId="732"/>
          <ac:picMkLst>
            <pc:docMk/>
            <pc:sldMk cId="2132234997" sldId="286"/>
            <ac:picMk id="4" creationId="{D08BE322-90FF-11ED-851C-E2F0ED1B322B}"/>
          </ac:picMkLst>
        </pc:picChg>
      </pc:sldChg>
      <pc:sldChg chg="addSp delSp modSp new mod ord setBg">
        <pc:chgData name="CHEVALIER Thomas (EQUANS BELUX)" userId="2265d6aa-8c0e-4509-9ec1-47c793f7801d" providerId="ADAL" clId="{7B7DAA56-3139-4193-B08E-D71BA6FDD70A}" dt="2025-01-25T16:01:01.168" v="891" actId="13926"/>
        <pc:sldMkLst>
          <pc:docMk/>
          <pc:sldMk cId="2325390423" sldId="287"/>
        </pc:sldMkLst>
        <pc:spChg chg="mod ord">
          <ac:chgData name="CHEVALIER Thomas (EQUANS BELUX)" userId="2265d6aa-8c0e-4509-9ec1-47c793f7801d" providerId="ADAL" clId="{7B7DAA56-3139-4193-B08E-D71BA6FDD70A}" dt="2025-01-25T16:01:01.168" v="891" actId="13926"/>
          <ac:spMkLst>
            <pc:docMk/>
            <pc:sldMk cId="2325390423" sldId="287"/>
            <ac:spMk id="3" creationId="{FB77344E-B98B-CD6A-CC17-72BD2EA2E5F6}"/>
          </ac:spMkLst>
        </pc:spChg>
        <pc:spChg chg="add">
          <ac:chgData name="CHEVALIER Thomas (EQUANS BELUX)" userId="2265d6aa-8c0e-4509-9ec1-47c793f7801d" providerId="ADAL" clId="{7B7DAA56-3139-4193-B08E-D71BA6FDD70A}" dt="2025-01-25T15:42:29.430" v="242" actId="26606"/>
          <ac:spMkLst>
            <pc:docMk/>
            <pc:sldMk cId="2325390423" sldId="287"/>
            <ac:spMk id="16" creationId="{32AEEBC8-9D30-42EF-95F2-386C2653FBF0}"/>
          </ac:spMkLst>
        </pc:spChg>
        <pc:spChg chg="add">
          <ac:chgData name="CHEVALIER Thomas (EQUANS BELUX)" userId="2265d6aa-8c0e-4509-9ec1-47c793f7801d" providerId="ADAL" clId="{7B7DAA56-3139-4193-B08E-D71BA6FDD70A}" dt="2025-01-25T15:42:29.430" v="242" actId="26606"/>
          <ac:spMkLst>
            <pc:docMk/>
            <pc:sldMk cId="2325390423" sldId="287"/>
            <ac:spMk id="18" creationId="{3529E97A-97C3-40EA-8A04-5C02398D568F}"/>
          </ac:spMkLst>
        </pc:spChg>
        <pc:spChg chg="add">
          <ac:chgData name="CHEVALIER Thomas (EQUANS BELUX)" userId="2265d6aa-8c0e-4509-9ec1-47c793f7801d" providerId="ADAL" clId="{7B7DAA56-3139-4193-B08E-D71BA6FDD70A}" dt="2025-01-25T15:42:29.430" v="242" actId="26606"/>
          <ac:spMkLst>
            <pc:docMk/>
            <pc:sldMk cId="2325390423" sldId="287"/>
            <ac:spMk id="20" creationId="{59FA8C2E-A5A7-4490-927A-7CD58343EDBB}"/>
          </ac:spMkLst>
        </pc:spChg>
        <pc:picChg chg="add mod ord">
          <ac:chgData name="CHEVALIER Thomas (EQUANS BELUX)" userId="2265d6aa-8c0e-4509-9ec1-47c793f7801d" providerId="ADAL" clId="{7B7DAA56-3139-4193-B08E-D71BA6FDD70A}" dt="2025-01-25T15:42:29.430" v="242" actId="26606"/>
          <ac:picMkLst>
            <pc:docMk/>
            <pc:sldMk cId="2325390423" sldId="287"/>
            <ac:picMk id="4" creationId="{5C39E339-F6C3-994A-84D4-8324EC17F574}"/>
          </ac:picMkLst>
        </pc:picChg>
      </pc:sldChg>
      <pc:sldChg chg="addSp delSp modSp new mod setBg">
        <pc:chgData name="CHEVALIER Thomas (EQUANS BELUX)" userId="2265d6aa-8c0e-4509-9ec1-47c793f7801d" providerId="ADAL" clId="{7B7DAA56-3139-4193-B08E-D71BA6FDD70A}" dt="2025-01-25T15:45:26.147" v="313" actId="26606"/>
        <pc:sldMkLst>
          <pc:docMk/>
          <pc:sldMk cId="4192123279" sldId="288"/>
        </pc:sldMkLst>
        <pc:spChg chg="add">
          <ac:chgData name="CHEVALIER Thomas (EQUANS BELUX)" userId="2265d6aa-8c0e-4509-9ec1-47c793f7801d" providerId="ADAL" clId="{7B7DAA56-3139-4193-B08E-D71BA6FDD70A}" dt="2025-01-25T15:45:26.147" v="313" actId="26606"/>
          <ac:spMkLst>
            <pc:docMk/>
            <pc:sldMk cId="4192123279" sldId="288"/>
            <ac:spMk id="9" creationId="{01D0AF59-99C3-4251-AB9A-C966C6AD4400}"/>
          </ac:spMkLst>
        </pc:spChg>
        <pc:spChg chg="add">
          <ac:chgData name="CHEVALIER Thomas (EQUANS BELUX)" userId="2265d6aa-8c0e-4509-9ec1-47c793f7801d" providerId="ADAL" clId="{7B7DAA56-3139-4193-B08E-D71BA6FDD70A}" dt="2025-01-25T15:45:26.147" v="313" actId="26606"/>
          <ac:spMkLst>
            <pc:docMk/>
            <pc:sldMk cId="4192123279" sldId="288"/>
            <ac:spMk id="11" creationId="{1855405F-37A2-4869-9154-F8BE3BECE6C3}"/>
          </ac:spMkLst>
        </pc:spChg>
        <pc:picChg chg="add mod">
          <ac:chgData name="CHEVALIER Thomas (EQUANS BELUX)" userId="2265d6aa-8c0e-4509-9ec1-47c793f7801d" providerId="ADAL" clId="{7B7DAA56-3139-4193-B08E-D71BA6FDD70A}" dt="2025-01-25T15:45:26.147" v="313" actId="26606"/>
          <ac:picMkLst>
            <pc:docMk/>
            <pc:sldMk cId="4192123279" sldId="288"/>
            <ac:picMk id="4" creationId="{E3D0A8E2-F068-8340-DA0F-24ED972F05CE}"/>
          </ac:picMkLst>
        </pc:picChg>
      </pc:sldChg>
      <pc:sldChg chg="addSp modSp new mod setBg">
        <pc:chgData name="CHEVALIER Thomas (EQUANS BELUX)" userId="2265d6aa-8c0e-4509-9ec1-47c793f7801d" providerId="ADAL" clId="{7B7DAA56-3139-4193-B08E-D71BA6FDD70A}" dt="2025-01-31T16:56:26.055" v="922" actId="20577"/>
        <pc:sldMkLst>
          <pc:docMk/>
          <pc:sldMk cId="2761827743" sldId="289"/>
        </pc:sldMkLst>
        <pc:spChg chg="mod">
          <ac:chgData name="CHEVALIER Thomas (EQUANS BELUX)" userId="2265d6aa-8c0e-4509-9ec1-47c793f7801d" providerId="ADAL" clId="{7B7DAA56-3139-4193-B08E-D71BA6FDD70A}" dt="2025-01-25T15:46:59.437" v="517" actId="26606"/>
          <ac:spMkLst>
            <pc:docMk/>
            <pc:sldMk cId="2761827743" sldId="289"/>
            <ac:spMk id="2" creationId="{80BCC0F6-C891-F5BE-DE8E-554010AE6343}"/>
          </ac:spMkLst>
        </pc:spChg>
        <pc:spChg chg="mod">
          <ac:chgData name="CHEVALIER Thomas (EQUANS BELUX)" userId="2265d6aa-8c0e-4509-9ec1-47c793f7801d" providerId="ADAL" clId="{7B7DAA56-3139-4193-B08E-D71BA6FDD70A}" dt="2025-01-31T16:56:26.055" v="922" actId="20577"/>
          <ac:spMkLst>
            <pc:docMk/>
            <pc:sldMk cId="2761827743" sldId="289"/>
            <ac:spMk id="3" creationId="{0D0DBDBF-90B5-C5BB-C47C-062BAB6310AA}"/>
          </ac:spMkLst>
        </pc:spChg>
        <pc:spChg chg="add">
          <ac:chgData name="CHEVALIER Thomas (EQUANS BELUX)" userId="2265d6aa-8c0e-4509-9ec1-47c793f7801d" providerId="ADAL" clId="{7B7DAA56-3139-4193-B08E-D71BA6FDD70A}" dt="2025-01-25T15:46:59.437" v="517" actId="26606"/>
          <ac:spMkLst>
            <pc:docMk/>
            <pc:sldMk cId="2761827743" sldId="289"/>
            <ac:spMk id="8" creationId="{907EF6B7-1338-4443-8C46-6A318D952DFD}"/>
          </ac:spMkLst>
        </pc:spChg>
        <pc:spChg chg="add">
          <ac:chgData name="CHEVALIER Thomas (EQUANS BELUX)" userId="2265d6aa-8c0e-4509-9ec1-47c793f7801d" providerId="ADAL" clId="{7B7DAA56-3139-4193-B08E-D71BA6FDD70A}" dt="2025-01-25T15:46:59.437" v="517" actId="26606"/>
          <ac:spMkLst>
            <pc:docMk/>
            <pc:sldMk cId="2761827743" sldId="289"/>
            <ac:spMk id="10" creationId="{DAAE4CDD-124C-4DCF-9584-B6033B545DD5}"/>
          </ac:spMkLst>
        </pc:spChg>
        <pc:spChg chg="add">
          <ac:chgData name="CHEVALIER Thomas (EQUANS BELUX)" userId="2265d6aa-8c0e-4509-9ec1-47c793f7801d" providerId="ADAL" clId="{7B7DAA56-3139-4193-B08E-D71BA6FDD70A}" dt="2025-01-25T15:46:59.437" v="517" actId="26606"/>
          <ac:spMkLst>
            <pc:docMk/>
            <pc:sldMk cId="2761827743" sldId="289"/>
            <ac:spMk id="12" creationId="{081E4A58-353D-44AE-B2FC-2A74E2E400F7}"/>
          </ac:spMkLst>
        </pc:spChg>
      </pc:sldChg>
      <pc:sldChg chg="addSp modSp new mod setBg">
        <pc:chgData name="CHEVALIER Thomas (EQUANS BELUX)" userId="2265d6aa-8c0e-4509-9ec1-47c793f7801d" providerId="ADAL" clId="{7B7DAA56-3139-4193-B08E-D71BA6FDD70A}" dt="2025-01-25T15:54:38.504" v="823" actId="26606"/>
        <pc:sldMkLst>
          <pc:docMk/>
          <pc:sldMk cId="1827577533" sldId="290"/>
        </pc:sldMkLst>
        <pc:spChg chg="mod">
          <ac:chgData name="CHEVALIER Thomas (EQUANS BELUX)" userId="2265d6aa-8c0e-4509-9ec1-47c793f7801d" providerId="ADAL" clId="{7B7DAA56-3139-4193-B08E-D71BA6FDD70A}" dt="2025-01-25T15:54:38.504" v="823" actId="26606"/>
          <ac:spMkLst>
            <pc:docMk/>
            <pc:sldMk cId="1827577533" sldId="290"/>
            <ac:spMk id="2" creationId="{375E7632-8550-E25B-400E-D85099B2F47D}"/>
          </ac:spMkLst>
        </pc:spChg>
        <pc:spChg chg="mod">
          <ac:chgData name="CHEVALIER Thomas (EQUANS BELUX)" userId="2265d6aa-8c0e-4509-9ec1-47c793f7801d" providerId="ADAL" clId="{7B7DAA56-3139-4193-B08E-D71BA6FDD70A}" dt="2025-01-25T15:54:38.504" v="823" actId="26606"/>
          <ac:spMkLst>
            <pc:docMk/>
            <pc:sldMk cId="1827577533" sldId="290"/>
            <ac:spMk id="3" creationId="{C17998E5-F7F0-2DD8-EC05-329525FD8F31}"/>
          </ac:spMkLst>
        </pc:spChg>
        <pc:spChg chg="add">
          <ac:chgData name="CHEVALIER Thomas (EQUANS BELUX)" userId="2265d6aa-8c0e-4509-9ec1-47c793f7801d" providerId="ADAL" clId="{7B7DAA56-3139-4193-B08E-D71BA6FDD70A}" dt="2025-01-25T15:54:38.504" v="823" actId="26606"/>
          <ac:spMkLst>
            <pc:docMk/>
            <pc:sldMk cId="1827577533" sldId="290"/>
            <ac:spMk id="8" creationId="{907EF6B7-1338-4443-8C46-6A318D952DFD}"/>
          </ac:spMkLst>
        </pc:spChg>
        <pc:spChg chg="add">
          <ac:chgData name="CHEVALIER Thomas (EQUANS BELUX)" userId="2265d6aa-8c0e-4509-9ec1-47c793f7801d" providerId="ADAL" clId="{7B7DAA56-3139-4193-B08E-D71BA6FDD70A}" dt="2025-01-25T15:54:38.504" v="823" actId="26606"/>
          <ac:spMkLst>
            <pc:docMk/>
            <pc:sldMk cId="1827577533" sldId="290"/>
            <ac:spMk id="10" creationId="{DAAE4CDD-124C-4DCF-9584-B6033B545DD5}"/>
          </ac:spMkLst>
        </pc:spChg>
        <pc:spChg chg="add">
          <ac:chgData name="CHEVALIER Thomas (EQUANS BELUX)" userId="2265d6aa-8c0e-4509-9ec1-47c793f7801d" providerId="ADAL" clId="{7B7DAA56-3139-4193-B08E-D71BA6FDD70A}" dt="2025-01-25T15:54:38.504" v="823" actId="26606"/>
          <ac:spMkLst>
            <pc:docMk/>
            <pc:sldMk cId="1827577533" sldId="290"/>
            <ac:spMk id="12" creationId="{081E4A58-353D-44AE-B2FC-2A74E2E400F7}"/>
          </ac:spMkLst>
        </pc:spChg>
      </pc:sldChg>
      <pc:sldChg chg="addSp delSp modSp new mod setBg">
        <pc:chgData name="CHEVALIER Thomas (EQUANS BELUX)" userId="2265d6aa-8c0e-4509-9ec1-47c793f7801d" providerId="ADAL" clId="{7B7DAA56-3139-4193-B08E-D71BA6FDD70A}" dt="2025-01-31T16:56:53.120" v="924" actId="20577"/>
        <pc:sldMkLst>
          <pc:docMk/>
          <pc:sldMk cId="1211882654" sldId="291"/>
        </pc:sldMkLst>
        <pc:spChg chg="mod">
          <ac:chgData name="CHEVALIER Thomas (EQUANS BELUX)" userId="2265d6aa-8c0e-4509-9ec1-47c793f7801d" providerId="ADAL" clId="{7B7DAA56-3139-4193-B08E-D71BA6FDD70A}" dt="2025-01-25T15:54:34.413" v="822" actId="26606"/>
          <ac:spMkLst>
            <pc:docMk/>
            <pc:sldMk cId="1211882654" sldId="291"/>
            <ac:spMk id="2" creationId="{01B3C142-A09B-F2DC-188D-5DE673D6DF18}"/>
          </ac:spMkLst>
        </pc:spChg>
        <pc:spChg chg="add">
          <ac:chgData name="CHEVALIER Thomas (EQUANS BELUX)" userId="2265d6aa-8c0e-4509-9ec1-47c793f7801d" providerId="ADAL" clId="{7B7DAA56-3139-4193-B08E-D71BA6FDD70A}" dt="2025-01-25T15:54:34.413" v="822" actId="26606"/>
          <ac:spMkLst>
            <pc:docMk/>
            <pc:sldMk cId="1211882654" sldId="291"/>
            <ac:spMk id="18" creationId="{7301F447-EEF7-48F5-AF73-7566EE7F64AD}"/>
          </ac:spMkLst>
        </pc:spChg>
        <pc:spChg chg="add">
          <ac:chgData name="CHEVALIER Thomas (EQUANS BELUX)" userId="2265d6aa-8c0e-4509-9ec1-47c793f7801d" providerId="ADAL" clId="{7B7DAA56-3139-4193-B08E-D71BA6FDD70A}" dt="2025-01-25T15:54:34.413" v="822" actId="26606"/>
          <ac:spMkLst>
            <pc:docMk/>
            <pc:sldMk cId="1211882654" sldId="291"/>
            <ac:spMk id="19" creationId="{F7117410-A2A4-4085-9ADC-46744551DBDE}"/>
          </ac:spMkLst>
        </pc:spChg>
        <pc:spChg chg="add">
          <ac:chgData name="CHEVALIER Thomas (EQUANS BELUX)" userId="2265d6aa-8c0e-4509-9ec1-47c793f7801d" providerId="ADAL" clId="{7B7DAA56-3139-4193-B08E-D71BA6FDD70A}" dt="2025-01-25T15:54:34.413" v="822" actId="26606"/>
          <ac:spMkLst>
            <pc:docMk/>
            <pc:sldMk cId="1211882654" sldId="291"/>
            <ac:spMk id="20" creationId="{99F74EB5-E547-4FB4-95F5-BCC788F3C4A0}"/>
          </ac:spMkLst>
        </pc:spChg>
        <pc:graphicFrameChg chg="add mod modGraphic">
          <ac:chgData name="CHEVALIER Thomas (EQUANS BELUX)" userId="2265d6aa-8c0e-4509-9ec1-47c793f7801d" providerId="ADAL" clId="{7B7DAA56-3139-4193-B08E-D71BA6FDD70A}" dt="2025-01-31T16:56:53.120" v="924" actId="20577"/>
          <ac:graphicFrameMkLst>
            <pc:docMk/>
            <pc:sldMk cId="1211882654" sldId="291"/>
            <ac:graphicFrameMk id="4" creationId="{AD0530AB-EBF7-5C09-5D55-1CEA8C6DCB37}"/>
          </ac:graphicFrameMkLst>
        </pc:graphicFrameChg>
      </pc:sldChg>
      <pc:sldChg chg="addSp delSp modSp new mod setBg addAnim">
        <pc:chgData name="CHEVALIER Thomas (EQUANS BELUX)" userId="2265d6aa-8c0e-4509-9ec1-47c793f7801d" providerId="ADAL" clId="{7B7DAA56-3139-4193-B08E-D71BA6FDD70A}" dt="2025-01-25T15:55:27.654" v="860"/>
        <pc:sldMkLst>
          <pc:docMk/>
          <pc:sldMk cId="1281239177" sldId="292"/>
        </pc:sldMkLst>
        <pc:spChg chg="mod">
          <ac:chgData name="CHEVALIER Thomas (EQUANS BELUX)" userId="2265d6aa-8c0e-4509-9ec1-47c793f7801d" providerId="ADAL" clId="{7B7DAA56-3139-4193-B08E-D71BA6FDD70A}" dt="2025-01-25T15:55:27.654" v="859" actId="26606"/>
          <ac:spMkLst>
            <pc:docMk/>
            <pc:sldMk cId="1281239177" sldId="292"/>
            <ac:spMk id="2" creationId="{07F013DF-B110-E7C6-7431-58602AB678F2}"/>
          </ac:spMkLst>
        </pc:spChg>
        <pc:spChg chg="add">
          <ac:chgData name="CHEVALIER Thomas (EQUANS BELUX)" userId="2265d6aa-8c0e-4509-9ec1-47c793f7801d" providerId="ADAL" clId="{7B7DAA56-3139-4193-B08E-D71BA6FDD70A}" dt="2025-01-25T15:55:27.654" v="859" actId="26606"/>
          <ac:spMkLst>
            <pc:docMk/>
            <pc:sldMk cId="1281239177" sldId="292"/>
            <ac:spMk id="35" creationId="{4E1BEB12-92AF-4445-98AD-4C7756E7C93B}"/>
          </ac:spMkLst>
        </pc:spChg>
        <pc:spChg chg="add">
          <ac:chgData name="CHEVALIER Thomas (EQUANS BELUX)" userId="2265d6aa-8c0e-4509-9ec1-47c793f7801d" providerId="ADAL" clId="{7B7DAA56-3139-4193-B08E-D71BA6FDD70A}" dt="2025-01-25T15:55:27.654" v="859" actId="26606"/>
          <ac:spMkLst>
            <pc:docMk/>
            <pc:sldMk cId="1281239177" sldId="292"/>
            <ac:spMk id="37" creationId="{D0522C2C-7B5C-48A7-A969-03941E5D2E76}"/>
          </ac:spMkLst>
        </pc:spChg>
        <pc:spChg chg="add">
          <ac:chgData name="CHEVALIER Thomas (EQUANS BELUX)" userId="2265d6aa-8c0e-4509-9ec1-47c793f7801d" providerId="ADAL" clId="{7B7DAA56-3139-4193-B08E-D71BA6FDD70A}" dt="2025-01-25T15:55:27.654" v="859" actId="26606"/>
          <ac:spMkLst>
            <pc:docMk/>
            <pc:sldMk cId="1281239177" sldId="292"/>
            <ac:spMk id="39" creationId="{9C682A1A-5B2D-4111-BBD6-620165633E5B}"/>
          </ac:spMkLst>
        </pc:spChg>
        <pc:spChg chg="add">
          <ac:chgData name="CHEVALIER Thomas (EQUANS BELUX)" userId="2265d6aa-8c0e-4509-9ec1-47c793f7801d" providerId="ADAL" clId="{7B7DAA56-3139-4193-B08E-D71BA6FDD70A}" dt="2025-01-25T15:55:27.654" v="859" actId="26606"/>
          <ac:spMkLst>
            <pc:docMk/>
            <pc:sldMk cId="1281239177" sldId="292"/>
            <ac:spMk id="41" creationId="{D6EE29F2-D77F-4BD0-A20B-334D316A1C9D}"/>
          </ac:spMkLst>
        </pc:spChg>
        <pc:spChg chg="add">
          <ac:chgData name="CHEVALIER Thomas (EQUANS BELUX)" userId="2265d6aa-8c0e-4509-9ec1-47c793f7801d" providerId="ADAL" clId="{7B7DAA56-3139-4193-B08E-D71BA6FDD70A}" dt="2025-01-25T15:55:27.654" v="859" actId="26606"/>
          <ac:spMkLst>
            <pc:docMk/>
            <pc:sldMk cId="1281239177" sldId="292"/>
            <ac:spMk id="43" creationId="{22D09ED2-868F-42C6-866E-F92E0CEF314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A783BF-A596-F3A6-DCDD-B8DBF0E61DF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F4DE46DD-65FB-0A47-8C8A-3E8A279268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6E208CF7-E1ED-543C-016C-1449DDA67D24}"/>
              </a:ext>
            </a:extLst>
          </p:cNvPr>
          <p:cNvSpPr>
            <a:spLocks noGrp="1"/>
          </p:cNvSpPr>
          <p:nvPr>
            <p:ph type="dt" sz="half" idx="10"/>
          </p:nvPr>
        </p:nvSpPr>
        <p:spPr/>
        <p:txBody>
          <a:bodyPr/>
          <a:lstStyle/>
          <a:p>
            <a:fld id="{80198529-729E-4888-BAAD-EDD178A8A30C}" type="datetimeFigureOut">
              <a:rPr lang="fr-BE" smtClean="0"/>
              <a:t>31-01-25</a:t>
            </a:fld>
            <a:endParaRPr lang="fr-BE"/>
          </a:p>
        </p:txBody>
      </p:sp>
      <p:sp>
        <p:nvSpPr>
          <p:cNvPr id="5" name="Espace réservé du pied de page 4">
            <a:extLst>
              <a:ext uri="{FF2B5EF4-FFF2-40B4-BE49-F238E27FC236}">
                <a16:creationId xmlns:a16="http://schemas.microsoft.com/office/drawing/2014/main" id="{A19D2A88-5EEC-0F75-EC43-B16B6342C2A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C9BDFED2-4B19-F0F6-0BBA-A3F547DFE207}"/>
              </a:ext>
            </a:extLst>
          </p:cNvPr>
          <p:cNvSpPr>
            <a:spLocks noGrp="1"/>
          </p:cNvSpPr>
          <p:nvPr>
            <p:ph type="sldNum" sz="quarter" idx="12"/>
          </p:nvPr>
        </p:nvSpPr>
        <p:spPr/>
        <p:txBody>
          <a:bodyPr/>
          <a:lstStyle/>
          <a:p>
            <a:fld id="{7D28945E-E389-4BD8-95EA-B470998727A4}" type="slidenum">
              <a:rPr lang="fr-BE" smtClean="0"/>
              <a:t>‹N°›</a:t>
            </a:fld>
            <a:endParaRPr lang="fr-BE"/>
          </a:p>
        </p:txBody>
      </p:sp>
    </p:spTree>
    <p:extLst>
      <p:ext uri="{BB962C8B-B14F-4D97-AF65-F5344CB8AC3E}">
        <p14:creationId xmlns:p14="http://schemas.microsoft.com/office/powerpoint/2010/main" val="20090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27489-70EA-BA16-FD69-C224AF3B0E8C}"/>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5A81FBC3-0B17-BC08-CC14-EE033B8F718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28BC434-7B76-BE1E-90E1-A86E405DD9E7}"/>
              </a:ext>
            </a:extLst>
          </p:cNvPr>
          <p:cNvSpPr>
            <a:spLocks noGrp="1"/>
          </p:cNvSpPr>
          <p:nvPr>
            <p:ph type="dt" sz="half" idx="10"/>
          </p:nvPr>
        </p:nvSpPr>
        <p:spPr/>
        <p:txBody>
          <a:bodyPr/>
          <a:lstStyle/>
          <a:p>
            <a:fld id="{80198529-729E-4888-BAAD-EDD178A8A30C}" type="datetimeFigureOut">
              <a:rPr lang="fr-BE" smtClean="0"/>
              <a:t>31-01-25</a:t>
            </a:fld>
            <a:endParaRPr lang="fr-BE"/>
          </a:p>
        </p:txBody>
      </p:sp>
      <p:sp>
        <p:nvSpPr>
          <p:cNvPr id="5" name="Espace réservé du pied de page 4">
            <a:extLst>
              <a:ext uri="{FF2B5EF4-FFF2-40B4-BE49-F238E27FC236}">
                <a16:creationId xmlns:a16="http://schemas.microsoft.com/office/drawing/2014/main" id="{F6C829EC-D808-8698-548A-2C4E70A9F51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712FD90-7F08-785B-4129-1ACBDCF3DE1B}"/>
              </a:ext>
            </a:extLst>
          </p:cNvPr>
          <p:cNvSpPr>
            <a:spLocks noGrp="1"/>
          </p:cNvSpPr>
          <p:nvPr>
            <p:ph type="sldNum" sz="quarter" idx="12"/>
          </p:nvPr>
        </p:nvSpPr>
        <p:spPr/>
        <p:txBody>
          <a:bodyPr/>
          <a:lstStyle/>
          <a:p>
            <a:fld id="{7D28945E-E389-4BD8-95EA-B470998727A4}" type="slidenum">
              <a:rPr lang="fr-BE" smtClean="0"/>
              <a:t>‹N°›</a:t>
            </a:fld>
            <a:endParaRPr lang="fr-BE"/>
          </a:p>
        </p:txBody>
      </p:sp>
    </p:spTree>
    <p:extLst>
      <p:ext uri="{BB962C8B-B14F-4D97-AF65-F5344CB8AC3E}">
        <p14:creationId xmlns:p14="http://schemas.microsoft.com/office/powerpoint/2010/main" val="244461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2EB4615-4C57-F458-6015-39712FCDEA3C}"/>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EB962D18-26DF-3AFB-7D0F-00B3348C592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330D032-E0AF-B004-AB48-0B1167130DC2}"/>
              </a:ext>
            </a:extLst>
          </p:cNvPr>
          <p:cNvSpPr>
            <a:spLocks noGrp="1"/>
          </p:cNvSpPr>
          <p:nvPr>
            <p:ph type="dt" sz="half" idx="10"/>
          </p:nvPr>
        </p:nvSpPr>
        <p:spPr/>
        <p:txBody>
          <a:bodyPr/>
          <a:lstStyle/>
          <a:p>
            <a:fld id="{80198529-729E-4888-BAAD-EDD178A8A30C}" type="datetimeFigureOut">
              <a:rPr lang="fr-BE" smtClean="0"/>
              <a:t>31-01-25</a:t>
            </a:fld>
            <a:endParaRPr lang="fr-BE"/>
          </a:p>
        </p:txBody>
      </p:sp>
      <p:sp>
        <p:nvSpPr>
          <p:cNvPr id="5" name="Espace réservé du pied de page 4">
            <a:extLst>
              <a:ext uri="{FF2B5EF4-FFF2-40B4-BE49-F238E27FC236}">
                <a16:creationId xmlns:a16="http://schemas.microsoft.com/office/drawing/2014/main" id="{4E1A6DAC-BEA0-6381-48BA-36C0BD52FFCC}"/>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93FE4B4-4190-CD10-73C1-7B05E88EA8B9}"/>
              </a:ext>
            </a:extLst>
          </p:cNvPr>
          <p:cNvSpPr>
            <a:spLocks noGrp="1"/>
          </p:cNvSpPr>
          <p:nvPr>
            <p:ph type="sldNum" sz="quarter" idx="12"/>
          </p:nvPr>
        </p:nvSpPr>
        <p:spPr/>
        <p:txBody>
          <a:bodyPr/>
          <a:lstStyle/>
          <a:p>
            <a:fld id="{7D28945E-E389-4BD8-95EA-B470998727A4}" type="slidenum">
              <a:rPr lang="fr-BE" smtClean="0"/>
              <a:t>‹N°›</a:t>
            </a:fld>
            <a:endParaRPr lang="fr-BE"/>
          </a:p>
        </p:txBody>
      </p:sp>
    </p:spTree>
    <p:extLst>
      <p:ext uri="{BB962C8B-B14F-4D97-AF65-F5344CB8AC3E}">
        <p14:creationId xmlns:p14="http://schemas.microsoft.com/office/powerpoint/2010/main" val="386280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78EC74-097C-D137-BE2F-55C93D3622A6}"/>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1F6B24DC-DFDF-9717-FC48-26AB5CB2D8C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326E1D9-219A-DEAB-A4BA-D57939FB297A}"/>
              </a:ext>
            </a:extLst>
          </p:cNvPr>
          <p:cNvSpPr>
            <a:spLocks noGrp="1"/>
          </p:cNvSpPr>
          <p:nvPr>
            <p:ph type="dt" sz="half" idx="10"/>
          </p:nvPr>
        </p:nvSpPr>
        <p:spPr/>
        <p:txBody>
          <a:bodyPr/>
          <a:lstStyle/>
          <a:p>
            <a:fld id="{80198529-729E-4888-BAAD-EDD178A8A30C}" type="datetimeFigureOut">
              <a:rPr lang="fr-BE" smtClean="0"/>
              <a:t>31-01-25</a:t>
            </a:fld>
            <a:endParaRPr lang="fr-BE"/>
          </a:p>
        </p:txBody>
      </p:sp>
      <p:sp>
        <p:nvSpPr>
          <p:cNvPr id="5" name="Espace réservé du pied de page 4">
            <a:extLst>
              <a:ext uri="{FF2B5EF4-FFF2-40B4-BE49-F238E27FC236}">
                <a16:creationId xmlns:a16="http://schemas.microsoft.com/office/drawing/2014/main" id="{CFB4E61B-FE22-F64E-9384-D5197681AF8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D645ECFE-D467-A564-DECB-01AD39D999D1}"/>
              </a:ext>
            </a:extLst>
          </p:cNvPr>
          <p:cNvSpPr>
            <a:spLocks noGrp="1"/>
          </p:cNvSpPr>
          <p:nvPr>
            <p:ph type="sldNum" sz="quarter" idx="12"/>
          </p:nvPr>
        </p:nvSpPr>
        <p:spPr/>
        <p:txBody>
          <a:bodyPr/>
          <a:lstStyle/>
          <a:p>
            <a:fld id="{7D28945E-E389-4BD8-95EA-B470998727A4}" type="slidenum">
              <a:rPr lang="fr-BE" smtClean="0"/>
              <a:t>‹N°›</a:t>
            </a:fld>
            <a:endParaRPr lang="fr-BE"/>
          </a:p>
        </p:txBody>
      </p:sp>
    </p:spTree>
    <p:extLst>
      <p:ext uri="{BB962C8B-B14F-4D97-AF65-F5344CB8AC3E}">
        <p14:creationId xmlns:p14="http://schemas.microsoft.com/office/powerpoint/2010/main" val="315049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1208F0-0368-3181-0FAB-8EE05B26F62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BD3312FF-4B0F-3B9D-07AE-E01D2E392A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839005D-EFAD-DCDD-3B45-52EE6506E677}"/>
              </a:ext>
            </a:extLst>
          </p:cNvPr>
          <p:cNvSpPr>
            <a:spLocks noGrp="1"/>
          </p:cNvSpPr>
          <p:nvPr>
            <p:ph type="dt" sz="half" idx="10"/>
          </p:nvPr>
        </p:nvSpPr>
        <p:spPr/>
        <p:txBody>
          <a:bodyPr/>
          <a:lstStyle/>
          <a:p>
            <a:fld id="{80198529-729E-4888-BAAD-EDD178A8A30C}" type="datetimeFigureOut">
              <a:rPr lang="fr-BE" smtClean="0"/>
              <a:t>31-01-25</a:t>
            </a:fld>
            <a:endParaRPr lang="fr-BE"/>
          </a:p>
        </p:txBody>
      </p:sp>
      <p:sp>
        <p:nvSpPr>
          <p:cNvPr id="5" name="Espace réservé du pied de page 4">
            <a:extLst>
              <a:ext uri="{FF2B5EF4-FFF2-40B4-BE49-F238E27FC236}">
                <a16:creationId xmlns:a16="http://schemas.microsoft.com/office/drawing/2014/main" id="{D0C2F9B7-6CB0-348C-5406-F3879D621CE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D5426CEC-491E-8222-BE11-60020DFB34A3}"/>
              </a:ext>
            </a:extLst>
          </p:cNvPr>
          <p:cNvSpPr>
            <a:spLocks noGrp="1"/>
          </p:cNvSpPr>
          <p:nvPr>
            <p:ph type="sldNum" sz="quarter" idx="12"/>
          </p:nvPr>
        </p:nvSpPr>
        <p:spPr/>
        <p:txBody>
          <a:bodyPr/>
          <a:lstStyle/>
          <a:p>
            <a:fld id="{7D28945E-E389-4BD8-95EA-B470998727A4}" type="slidenum">
              <a:rPr lang="fr-BE" smtClean="0"/>
              <a:t>‹N°›</a:t>
            </a:fld>
            <a:endParaRPr lang="fr-BE"/>
          </a:p>
        </p:txBody>
      </p:sp>
    </p:spTree>
    <p:extLst>
      <p:ext uri="{BB962C8B-B14F-4D97-AF65-F5344CB8AC3E}">
        <p14:creationId xmlns:p14="http://schemas.microsoft.com/office/powerpoint/2010/main" val="191477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F93F9-1F93-98A1-61FB-C9982E6CCBF1}"/>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0F87E04A-E2E9-E9E1-F46A-0CA7FC9E264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5BD49821-8C5A-101A-A2A8-170E0EED117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AA149EBE-901D-31FA-7F7D-80DB405EE427}"/>
              </a:ext>
            </a:extLst>
          </p:cNvPr>
          <p:cNvSpPr>
            <a:spLocks noGrp="1"/>
          </p:cNvSpPr>
          <p:nvPr>
            <p:ph type="dt" sz="half" idx="10"/>
          </p:nvPr>
        </p:nvSpPr>
        <p:spPr/>
        <p:txBody>
          <a:bodyPr/>
          <a:lstStyle/>
          <a:p>
            <a:fld id="{80198529-729E-4888-BAAD-EDD178A8A30C}" type="datetimeFigureOut">
              <a:rPr lang="fr-BE" smtClean="0"/>
              <a:t>31-01-25</a:t>
            </a:fld>
            <a:endParaRPr lang="fr-BE"/>
          </a:p>
        </p:txBody>
      </p:sp>
      <p:sp>
        <p:nvSpPr>
          <p:cNvPr id="6" name="Espace réservé du pied de page 5">
            <a:extLst>
              <a:ext uri="{FF2B5EF4-FFF2-40B4-BE49-F238E27FC236}">
                <a16:creationId xmlns:a16="http://schemas.microsoft.com/office/drawing/2014/main" id="{44FE97C7-446B-4CCD-9CC2-E3C2BC98976E}"/>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4D239B37-6461-16DE-69BC-79C372469D3C}"/>
              </a:ext>
            </a:extLst>
          </p:cNvPr>
          <p:cNvSpPr>
            <a:spLocks noGrp="1"/>
          </p:cNvSpPr>
          <p:nvPr>
            <p:ph type="sldNum" sz="quarter" idx="12"/>
          </p:nvPr>
        </p:nvSpPr>
        <p:spPr/>
        <p:txBody>
          <a:bodyPr/>
          <a:lstStyle/>
          <a:p>
            <a:fld id="{7D28945E-E389-4BD8-95EA-B470998727A4}" type="slidenum">
              <a:rPr lang="fr-BE" smtClean="0"/>
              <a:t>‹N°›</a:t>
            </a:fld>
            <a:endParaRPr lang="fr-BE"/>
          </a:p>
        </p:txBody>
      </p:sp>
    </p:spTree>
    <p:extLst>
      <p:ext uri="{BB962C8B-B14F-4D97-AF65-F5344CB8AC3E}">
        <p14:creationId xmlns:p14="http://schemas.microsoft.com/office/powerpoint/2010/main" val="2183627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FFF5B4-DB07-8C4B-A89A-8232EDE9B50B}"/>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94369F29-7602-5A72-5D83-4B5A5B090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DDB1D06-D884-7024-3AD0-43D1B4B505B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B242D7A0-629D-BEBB-2618-DB700D5A3D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0DAD32B-1162-D848-9AD5-04B18E99AB1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4DE2B142-CDF6-B1DE-2374-7DD96AFEDA94}"/>
              </a:ext>
            </a:extLst>
          </p:cNvPr>
          <p:cNvSpPr>
            <a:spLocks noGrp="1"/>
          </p:cNvSpPr>
          <p:nvPr>
            <p:ph type="dt" sz="half" idx="10"/>
          </p:nvPr>
        </p:nvSpPr>
        <p:spPr/>
        <p:txBody>
          <a:bodyPr/>
          <a:lstStyle/>
          <a:p>
            <a:fld id="{80198529-729E-4888-BAAD-EDD178A8A30C}" type="datetimeFigureOut">
              <a:rPr lang="fr-BE" smtClean="0"/>
              <a:t>31-01-25</a:t>
            </a:fld>
            <a:endParaRPr lang="fr-BE"/>
          </a:p>
        </p:txBody>
      </p:sp>
      <p:sp>
        <p:nvSpPr>
          <p:cNvPr id="8" name="Espace réservé du pied de page 7">
            <a:extLst>
              <a:ext uri="{FF2B5EF4-FFF2-40B4-BE49-F238E27FC236}">
                <a16:creationId xmlns:a16="http://schemas.microsoft.com/office/drawing/2014/main" id="{943EB6B4-A900-6993-0175-11D5DC9ADB22}"/>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33F1F750-64BC-B546-7BBD-C210300EA9F7}"/>
              </a:ext>
            </a:extLst>
          </p:cNvPr>
          <p:cNvSpPr>
            <a:spLocks noGrp="1"/>
          </p:cNvSpPr>
          <p:nvPr>
            <p:ph type="sldNum" sz="quarter" idx="12"/>
          </p:nvPr>
        </p:nvSpPr>
        <p:spPr/>
        <p:txBody>
          <a:bodyPr/>
          <a:lstStyle/>
          <a:p>
            <a:fld id="{7D28945E-E389-4BD8-95EA-B470998727A4}" type="slidenum">
              <a:rPr lang="fr-BE" smtClean="0"/>
              <a:t>‹N°›</a:t>
            </a:fld>
            <a:endParaRPr lang="fr-BE"/>
          </a:p>
        </p:txBody>
      </p:sp>
    </p:spTree>
    <p:extLst>
      <p:ext uri="{BB962C8B-B14F-4D97-AF65-F5344CB8AC3E}">
        <p14:creationId xmlns:p14="http://schemas.microsoft.com/office/powerpoint/2010/main" val="14968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A2B0A5-ED43-AEFD-33F5-3A3222BEF33D}"/>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86A707BF-6687-7AB2-05A2-552366928A31}"/>
              </a:ext>
            </a:extLst>
          </p:cNvPr>
          <p:cNvSpPr>
            <a:spLocks noGrp="1"/>
          </p:cNvSpPr>
          <p:nvPr>
            <p:ph type="dt" sz="half" idx="10"/>
          </p:nvPr>
        </p:nvSpPr>
        <p:spPr/>
        <p:txBody>
          <a:bodyPr/>
          <a:lstStyle/>
          <a:p>
            <a:fld id="{80198529-729E-4888-BAAD-EDD178A8A30C}" type="datetimeFigureOut">
              <a:rPr lang="fr-BE" smtClean="0"/>
              <a:t>31-01-25</a:t>
            </a:fld>
            <a:endParaRPr lang="fr-BE"/>
          </a:p>
        </p:txBody>
      </p:sp>
      <p:sp>
        <p:nvSpPr>
          <p:cNvPr id="4" name="Espace réservé du pied de page 3">
            <a:extLst>
              <a:ext uri="{FF2B5EF4-FFF2-40B4-BE49-F238E27FC236}">
                <a16:creationId xmlns:a16="http://schemas.microsoft.com/office/drawing/2014/main" id="{307C45CC-7196-10DD-152D-275A2F357DBA}"/>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C2C1742F-8FC3-BAA9-9DBD-546935CBFC33}"/>
              </a:ext>
            </a:extLst>
          </p:cNvPr>
          <p:cNvSpPr>
            <a:spLocks noGrp="1"/>
          </p:cNvSpPr>
          <p:nvPr>
            <p:ph type="sldNum" sz="quarter" idx="12"/>
          </p:nvPr>
        </p:nvSpPr>
        <p:spPr/>
        <p:txBody>
          <a:bodyPr/>
          <a:lstStyle/>
          <a:p>
            <a:fld id="{7D28945E-E389-4BD8-95EA-B470998727A4}" type="slidenum">
              <a:rPr lang="fr-BE" smtClean="0"/>
              <a:t>‹N°›</a:t>
            </a:fld>
            <a:endParaRPr lang="fr-BE"/>
          </a:p>
        </p:txBody>
      </p:sp>
    </p:spTree>
    <p:extLst>
      <p:ext uri="{BB962C8B-B14F-4D97-AF65-F5344CB8AC3E}">
        <p14:creationId xmlns:p14="http://schemas.microsoft.com/office/powerpoint/2010/main" val="269382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4184034-4D2D-1116-A6D8-ED7869E6440B}"/>
              </a:ext>
            </a:extLst>
          </p:cNvPr>
          <p:cNvSpPr>
            <a:spLocks noGrp="1"/>
          </p:cNvSpPr>
          <p:nvPr>
            <p:ph type="dt" sz="half" idx="10"/>
          </p:nvPr>
        </p:nvSpPr>
        <p:spPr/>
        <p:txBody>
          <a:bodyPr/>
          <a:lstStyle/>
          <a:p>
            <a:fld id="{80198529-729E-4888-BAAD-EDD178A8A30C}" type="datetimeFigureOut">
              <a:rPr lang="fr-BE" smtClean="0"/>
              <a:t>31-01-25</a:t>
            </a:fld>
            <a:endParaRPr lang="fr-BE"/>
          </a:p>
        </p:txBody>
      </p:sp>
      <p:sp>
        <p:nvSpPr>
          <p:cNvPr id="3" name="Espace réservé du pied de page 2">
            <a:extLst>
              <a:ext uri="{FF2B5EF4-FFF2-40B4-BE49-F238E27FC236}">
                <a16:creationId xmlns:a16="http://schemas.microsoft.com/office/drawing/2014/main" id="{5A9EEB1C-E8A7-648E-1FEF-8434222D2E76}"/>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4F0CC036-4A04-7F03-154D-8199BCC8DAB5}"/>
              </a:ext>
            </a:extLst>
          </p:cNvPr>
          <p:cNvSpPr>
            <a:spLocks noGrp="1"/>
          </p:cNvSpPr>
          <p:nvPr>
            <p:ph type="sldNum" sz="quarter" idx="12"/>
          </p:nvPr>
        </p:nvSpPr>
        <p:spPr/>
        <p:txBody>
          <a:bodyPr/>
          <a:lstStyle/>
          <a:p>
            <a:fld id="{7D28945E-E389-4BD8-95EA-B470998727A4}" type="slidenum">
              <a:rPr lang="fr-BE" smtClean="0"/>
              <a:t>‹N°›</a:t>
            </a:fld>
            <a:endParaRPr lang="fr-BE"/>
          </a:p>
        </p:txBody>
      </p:sp>
    </p:spTree>
    <p:extLst>
      <p:ext uri="{BB962C8B-B14F-4D97-AF65-F5344CB8AC3E}">
        <p14:creationId xmlns:p14="http://schemas.microsoft.com/office/powerpoint/2010/main" val="296987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A10879-4B16-9FAD-3BD6-8AF584BF5CC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D7BA62B4-7CA5-DBE5-323A-5A0923ABFD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4267E58D-B685-4838-7CE4-32F728F73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5553CE2-94E1-DC11-FD92-BBEEA39280D9}"/>
              </a:ext>
            </a:extLst>
          </p:cNvPr>
          <p:cNvSpPr>
            <a:spLocks noGrp="1"/>
          </p:cNvSpPr>
          <p:nvPr>
            <p:ph type="dt" sz="half" idx="10"/>
          </p:nvPr>
        </p:nvSpPr>
        <p:spPr/>
        <p:txBody>
          <a:bodyPr/>
          <a:lstStyle/>
          <a:p>
            <a:fld id="{80198529-729E-4888-BAAD-EDD178A8A30C}" type="datetimeFigureOut">
              <a:rPr lang="fr-BE" smtClean="0"/>
              <a:t>31-01-25</a:t>
            </a:fld>
            <a:endParaRPr lang="fr-BE"/>
          </a:p>
        </p:txBody>
      </p:sp>
      <p:sp>
        <p:nvSpPr>
          <p:cNvPr id="6" name="Espace réservé du pied de page 5">
            <a:extLst>
              <a:ext uri="{FF2B5EF4-FFF2-40B4-BE49-F238E27FC236}">
                <a16:creationId xmlns:a16="http://schemas.microsoft.com/office/drawing/2014/main" id="{84B9F077-4270-9884-E705-5429D5D4F994}"/>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4CC44BC8-19BA-9B84-2B44-9A365E0AD4E6}"/>
              </a:ext>
            </a:extLst>
          </p:cNvPr>
          <p:cNvSpPr>
            <a:spLocks noGrp="1"/>
          </p:cNvSpPr>
          <p:nvPr>
            <p:ph type="sldNum" sz="quarter" idx="12"/>
          </p:nvPr>
        </p:nvSpPr>
        <p:spPr/>
        <p:txBody>
          <a:bodyPr/>
          <a:lstStyle/>
          <a:p>
            <a:fld id="{7D28945E-E389-4BD8-95EA-B470998727A4}" type="slidenum">
              <a:rPr lang="fr-BE" smtClean="0"/>
              <a:t>‹N°›</a:t>
            </a:fld>
            <a:endParaRPr lang="fr-BE"/>
          </a:p>
        </p:txBody>
      </p:sp>
    </p:spTree>
    <p:extLst>
      <p:ext uri="{BB962C8B-B14F-4D97-AF65-F5344CB8AC3E}">
        <p14:creationId xmlns:p14="http://schemas.microsoft.com/office/powerpoint/2010/main" val="12072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36B8F3-FAD2-4DD8-35C1-819026F4C1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E8D54860-1865-6AB2-582E-C895A0D7F8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CE842F86-BC46-4BBA-1236-7FA66920B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6B935DF-BEE8-BF71-5FBC-D94AA738B2E6}"/>
              </a:ext>
            </a:extLst>
          </p:cNvPr>
          <p:cNvSpPr>
            <a:spLocks noGrp="1"/>
          </p:cNvSpPr>
          <p:nvPr>
            <p:ph type="dt" sz="half" idx="10"/>
          </p:nvPr>
        </p:nvSpPr>
        <p:spPr/>
        <p:txBody>
          <a:bodyPr/>
          <a:lstStyle/>
          <a:p>
            <a:fld id="{80198529-729E-4888-BAAD-EDD178A8A30C}" type="datetimeFigureOut">
              <a:rPr lang="fr-BE" smtClean="0"/>
              <a:t>31-01-25</a:t>
            </a:fld>
            <a:endParaRPr lang="fr-BE"/>
          </a:p>
        </p:txBody>
      </p:sp>
      <p:sp>
        <p:nvSpPr>
          <p:cNvPr id="6" name="Espace réservé du pied de page 5">
            <a:extLst>
              <a:ext uri="{FF2B5EF4-FFF2-40B4-BE49-F238E27FC236}">
                <a16:creationId xmlns:a16="http://schemas.microsoft.com/office/drawing/2014/main" id="{EA5E3CE0-8BC7-35CA-1C80-EB36E48DB23C}"/>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747DEED-2A4D-900A-7328-BF3E86F2BEA3}"/>
              </a:ext>
            </a:extLst>
          </p:cNvPr>
          <p:cNvSpPr>
            <a:spLocks noGrp="1"/>
          </p:cNvSpPr>
          <p:nvPr>
            <p:ph type="sldNum" sz="quarter" idx="12"/>
          </p:nvPr>
        </p:nvSpPr>
        <p:spPr/>
        <p:txBody>
          <a:bodyPr/>
          <a:lstStyle/>
          <a:p>
            <a:fld id="{7D28945E-E389-4BD8-95EA-B470998727A4}" type="slidenum">
              <a:rPr lang="fr-BE" smtClean="0"/>
              <a:t>‹N°›</a:t>
            </a:fld>
            <a:endParaRPr lang="fr-BE"/>
          </a:p>
        </p:txBody>
      </p:sp>
    </p:spTree>
    <p:extLst>
      <p:ext uri="{BB962C8B-B14F-4D97-AF65-F5344CB8AC3E}">
        <p14:creationId xmlns:p14="http://schemas.microsoft.com/office/powerpoint/2010/main" val="183890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A7954F-30AC-E07F-9CD2-AE9C7045D1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02FDAECD-7CFB-FAF6-9067-81C329D52C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11DB850-1366-1417-CDEA-E45A1C453E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198529-729E-4888-BAAD-EDD178A8A30C}" type="datetimeFigureOut">
              <a:rPr lang="fr-BE" smtClean="0"/>
              <a:t>31-01-25</a:t>
            </a:fld>
            <a:endParaRPr lang="fr-BE"/>
          </a:p>
        </p:txBody>
      </p:sp>
      <p:sp>
        <p:nvSpPr>
          <p:cNvPr id="5" name="Espace réservé du pied de page 4">
            <a:extLst>
              <a:ext uri="{FF2B5EF4-FFF2-40B4-BE49-F238E27FC236}">
                <a16:creationId xmlns:a16="http://schemas.microsoft.com/office/drawing/2014/main" id="{E4ACD97A-C8C0-7278-CE45-12E0AD4EE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18AA3302-77BF-D26E-6875-275DB0F0F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28945E-E389-4BD8-95EA-B470998727A4}" type="slidenum">
              <a:rPr lang="fr-BE" smtClean="0"/>
              <a:t>‹N°›</a:t>
            </a:fld>
            <a:endParaRPr lang="fr-BE"/>
          </a:p>
        </p:txBody>
      </p:sp>
    </p:spTree>
    <p:extLst>
      <p:ext uri="{BB962C8B-B14F-4D97-AF65-F5344CB8AC3E}">
        <p14:creationId xmlns:p14="http://schemas.microsoft.com/office/powerpoint/2010/main" val="3108111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85B764D-2DB8-4EE0-1354-3B87B9D4DCE3}"/>
              </a:ext>
            </a:extLst>
          </p:cNvPr>
          <p:cNvSpPr>
            <a:spLocks noGrp="1"/>
          </p:cNvSpPr>
          <p:nvPr>
            <p:ph type="ctrTitle"/>
          </p:nvPr>
        </p:nvSpPr>
        <p:spPr>
          <a:xfrm>
            <a:off x="4038600" y="1939159"/>
            <a:ext cx="7644627" cy="2751086"/>
          </a:xfrm>
        </p:spPr>
        <p:txBody>
          <a:bodyPr>
            <a:normAutofit/>
          </a:bodyPr>
          <a:lstStyle/>
          <a:p>
            <a:pPr algn="r"/>
            <a:r>
              <a:rPr lang="fr-BE" dirty="0"/>
              <a:t>L’installation de décodeur </a:t>
            </a:r>
            <a:endParaRPr lang="fr-BE"/>
          </a:p>
        </p:txBody>
      </p:sp>
    </p:spTree>
    <p:extLst>
      <p:ext uri="{BB962C8B-B14F-4D97-AF65-F5344CB8AC3E}">
        <p14:creationId xmlns:p14="http://schemas.microsoft.com/office/powerpoint/2010/main" val="338077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CC5D1B-B944-F34D-96EB-648A2E1D07B5}"/>
              </a:ext>
            </a:extLst>
          </p:cNvPr>
          <p:cNvSpPr>
            <a:spLocks noGrp="1"/>
          </p:cNvSpPr>
          <p:nvPr>
            <p:ph type="title"/>
          </p:nvPr>
        </p:nvSpPr>
        <p:spPr>
          <a:xfrm>
            <a:off x="572493" y="238539"/>
            <a:ext cx="11018520" cy="1434415"/>
          </a:xfrm>
        </p:spPr>
        <p:txBody>
          <a:bodyPr anchor="b">
            <a:normAutofit/>
          </a:bodyPr>
          <a:lstStyle/>
          <a:p>
            <a:r>
              <a:rPr lang="fr-BE" sz="5400">
                <a:effectLst/>
                <a:latin typeface="Aptos" panose="020B0004020202020204" pitchFamily="34" charset="0"/>
                <a:ea typeface="Aptos" panose="020B0004020202020204" pitchFamily="34" charset="0"/>
                <a:cs typeface="Times New Roman" panose="02020603050405020304" pitchFamily="18" charset="0"/>
              </a:rPr>
              <a:t>Next18 Interface (nmra 2020)</a:t>
            </a:r>
            <a:endParaRPr lang="fr-BE" sz="5400"/>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descr="Une image contenant texte, reçu, nombre, Parallèle&#10;&#10;Description générée automatiquement">
            <a:extLst>
              <a:ext uri="{FF2B5EF4-FFF2-40B4-BE49-F238E27FC236}">
                <a16:creationId xmlns:a16="http://schemas.microsoft.com/office/drawing/2014/main" id="{F7862D02-2A7D-FE66-BB1F-576B6106B8BC}"/>
              </a:ext>
            </a:extLst>
          </p:cNvPr>
          <p:cNvPicPr>
            <a:picLocks noChangeAspect="1"/>
          </p:cNvPicPr>
          <p:nvPr/>
        </p:nvPicPr>
        <p:blipFill>
          <a:blip r:embed="rId2"/>
          <a:srcRect r="1325" b="-3"/>
          <a:stretch/>
        </p:blipFill>
        <p:spPr>
          <a:xfrm>
            <a:off x="6180345" y="2029431"/>
            <a:ext cx="3941064" cy="4096512"/>
          </a:xfrm>
          <a:prstGeom prst="rect">
            <a:avLst/>
          </a:prstGeom>
        </p:spPr>
      </p:pic>
      <p:pic>
        <p:nvPicPr>
          <p:cNvPr id="6" name="Image 5">
            <a:extLst>
              <a:ext uri="{FF2B5EF4-FFF2-40B4-BE49-F238E27FC236}">
                <a16:creationId xmlns:a16="http://schemas.microsoft.com/office/drawing/2014/main" id="{C7EBE61E-5354-A108-48BE-907C47B0D03E}"/>
              </a:ext>
            </a:extLst>
          </p:cNvPr>
          <p:cNvPicPr>
            <a:picLocks noChangeAspect="1"/>
          </p:cNvPicPr>
          <p:nvPr/>
        </p:nvPicPr>
        <p:blipFill>
          <a:blip r:embed="rId3"/>
          <a:stretch>
            <a:fillRect/>
          </a:stretch>
        </p:blipFill>
        <p:spPr>
          <a:xfrm>
            <a:off x="1531620" y="3156796"/>
            <a:ext cx="3947160" cy="815340"/>
          </a:xfrm>
          <a:prstGeom prst="rect">
            <a:avLst/>
          </a:prstGeom>
        </p:spPr>
      </p:pic>
    </p:spTree>
    <p:extLst>
      <p:ext uri="{BB962C8B-B14F-4D97-AF65-F5344CB8AC3E}">
        <p14:creationId xmlns:p14="http://schemas.microsoft.com/office/powerpoint/2010/main" val="140945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3FD72D19-F054-F728-889F-81B1AF9B2091}"/>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b="1" u="sng" kern="1200" dirty="0">
                <a:solidFill>
                  <a:schemeClr val="tx1"/>
                </a:solidFill>
                <a:effectLst/>
                <a:latin typeface="+mj-lt"/>
                <a:ea typeface="+mj-ea"/>
                <a:cs typeface="+mj-cs"/>
              </a:rPr>
              <a:t>Principe pour </a:t>
            </a:r>
            <a:r>
              <a:rPr lang="en-US" sz="6000" b="1" u="sng" kern="1200" dirty="0" err="1">
                <a:solidFill>
                  <a:schemeClr val="tx1"/>
                </a:solidFill>
                <a:effectLst/>
                <a:latin typeface="+mj-lt"/>
                <a:ea typeface="+mj-ea"/>
                <a:cs typeface="+mj-cs"/>
              </a:rPr>
              <a:t>tous</a:t>
            </a:r>
            <a:r>
              <a:rPr lang="en-US" sz="6000" b="1" u="sng" kern="1200" dirty="0">
                <a:solidFill>
                  <a:schemeClr val="tx1"/>
                </a:solidFill>
                <a:effectLst/>
                <a:latin typeface="+mj-lt"/>
                <a:ea typeface="+mj-ea"/>
                <a:cs typeface="+mj-cs"/>
              </a:rPr>
              <a:t> les </a:t>
            </a:r>
            <a:r>
              <a:rPr lang="en-US" sz="6000" b="1" u="sng" kern="1200" dirty="0" err="1">
                <a:solidFill>
                  <a:schemeClr val="tx1"/>
                </a:solidFill>
                <a:effectLst/>
                <a:latin typeface="+mj-lt"/>
                <a:ea typeface="+mj-ea"/>
                <a:cs typeface="+mj-cs"/>
              </a:rPr>
              <a:t>décodeurs</a:t>
            </a:r>
            <a:br>
              <a:rPr lang="en-US" sz="6000" kern="1200" dirty="0">
                <a:solidFill>
                  <a:schemeClr val="tx1"/>
                </a:solidFill>
                <a:effectLst/>
                <a:latin typeface="+mj-lt"/>
                <a:ea typeface="+mj-ea"/>
                <a:cs typeface="+mj-cs"/>
              </a:rPr>
            </a:br>
            <a:endParaRPr lang="en-US" sz="6000" kern="1200" dirty="0">
              <a:solidFill>
                <a:schemeClr val="tx1"/>
              </a:solidFill>
              <a:latin typeface="+mj-lt"/>
              <a:ea typeface="+mj-ea"/>
              <a:cs typeface="+mj-cs"/>
            </a:endParaRPr>
          </a:p>
        </p:txBody>
      </p:sp>
    </p:spTree>
    <p:extLst>
      <p:ext uri="{BB962C8B-B14F-4D97-AF65-F5344CB8AC3E}">
        <p14:creationId xmlns:p14="http://schemas.microsoft.com/office/powerpoint/2010/main" val="268093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119FEE3-EA67-B11C-3426-233D6EEE815E}"/>
              </a:ext>
            </a:extLst>
          </p:cNvPr>
          <p:cNvSpPr>
            <a:spLocks noGrp="1"/>
          </p:cNvSpPr>
          <p:nvPr>
            <p:ph type="ctrTitle"/>
          </p:nvPr>
        </p:nvSpPr>
        <p:spPr>
          <a:xfrm>
            <a:off x="638882" y="639193"/>
            <a:ext cx="3571810" cy="3573516"/>
          </a:xfrm>
        </p:spPr>
        <p:txBody>
          <a:bodyPr>
            <a:normAutofit/>
          </a:bodyPr>
          <a:lstStyle/>
          <a:p>
            <a:pPr algn="l">
              <a:spcAft>
                <a:spcPts val="800"/>
              </a:spcAft>
            </a:pPr>
            <a:r>
              <a:rPr lang="fr-BE" sz="2100" kern="100" dirty="0">
                <a:effectLst/>
                <a:latin typeface="Aptos" panose="020B0004020202020204" pitchFamily="34" charset="0"/>
                <a:ea typeface="Aptos" panose="020B0004020202020204" pitchFamily="34" charset="0"/>
                <a:cs typeface="Times New Roman" panose="02020603050405020304" pitchFamily="18" charset="0"/>
              </a:rPr>
              <a:t>Le principe de base est de ne plus avoir de contact entre la voie et le moteur.</a:t>
            </a:r>
            <a:br>
              <a:rPr lang="fr-BE" sz="2100" kern="100" dirty="0">
                <a:effectLst/>
                <a:latin typeface="Aptos" panose="020B0004020202020204" pitchFamily="34" charset="0"/>
                <a:ea typeface="Aptos" panose="020B0004020202020204" pitchFamily="34" charset="0"/>
                <a:cs typeface="Times New Roman" panose="02020603050405020304" pitchFamily="18" charset="0"/>
              </a:rPr>
            </a:br>
            <a:r>
              <a:rPr lang="fr-BE" sz="2100" kern="100" dirty="0">
                <a:effectLst/>
                <a:latin typeface="Aptos" panose="020B0004020202020204" pitchFamily="34" charset="0"/>
                <a:ea typeface="Aptos" panose="020B0004020202020204" pitchFamily="34" charset="0"/>
                <a:cs typeface="Times New Roman" panose="02020603050405020304" pitchFamily="18" charset="0"/>
              </a:rPr>
              <a:t>De la voie, nous récupérons la tension et rien d’autre. Le reste de la locomotive doit être isolé.</a:t>
            </a:r>
            <a:br>
              <a:rPr lang="fr-BE" sz="2100" kern="100" dirty="0">
                <a:effectLst/>
                <a:latin typeface="Aptos" panose="020B0004020202020204" pitchFamily="34" charset="0"/>
                <a:ea typeface="Aptos" panose="020B0004020202020204" pitchFamily="34" charset="0"/>
                <a:cs typeface="Times New Roman" panose="02020603050405020304" pitchFamily="18" charset="0"/>
              </a:rPr>
            </a:br>
            <a:br>
              <a:rPr lang="fr-BE" sz="2100" kern="100" dirty="0">
                <a:effectLst/>
                <a:latin typeface="Aptos" panose="020B0004020202020204" pitchFamily="34" charset="0"/>
                <a:ea typeface="Aptos" panose="020B0004020202020204" pitchFamily="34" charset="0"/>
                <a:cs typeface="Times New Roman" panose="02020603050405020304" pitchFamily="18" charset="0"/>
              </a:rPr>
            </a:br>
            <a:endParaRPr lang="fr-BE" sz="2100" dirty="0"/>
          </a:p>
        </p:txBody>
      </p:sp>
      <p:sp>
        <p:nvSpPr>
          <p:cNvPr id="3" name="Sous-titre 2">
            <a:extLst>
              <a:ext uri="{FF2B5EF4-FFF2-40B4-BE49-F238E27FC236}">
                <a16:creationId xmlns:a16="http://schemas.microsoft.com/office/drawing/2014/main" id="{079D4A38-EDC4-0BBB-9982-7242D5E2A68B}"/>
              </a:ext>
            </a:extLst>
          </p:cNvPr>
          <p:cNvSpPr>
            <a:spLocks noGrp="1"/>
          </p:cNvSpPr>
          <p:nvPr>
            <p:ph type="subTitle" idx="1"/>
          </p:nvPr>
        </p:nvSpPr>
        <p:spPr>
          <a:xfrm>
            <a:off x="638882" y="4631161"/>
            <a:ext cx="3571810" cy="1559327"/>
          </a:xfrm>
        </p:spPr>
        <p:txBody>
          <a:bodyPr>
            <a:normAutofit/>
          </a:bodyPr>
          <a:lstStyle/>
          <a:p>
            <a:pPr algn="l"/>
            <a:r>
              <a:rPr lang="fr-BE" sz="2000" dirty="0">
                <a:effectLst/>
                <a:latin typeface="Aptos" panose="020B0004020202020204" pitchFamily="34" charset="0"/>
                <a:ea typeface="Aptos" panose="020B0004020202020204" pitchFamily="34" charset="0"/>
                <a:cs typeface="Times New Roman" panose="02020603050405020304" pitchFamily="18" charset="0"/>
              </a:rPr>
              <a:t>Attention: principalement aux locomotives </a:t>
            </a:r>
            <a:r>
              <a:rPr lang="fr-BE" sz="2000" dirty="0" err="1">
                <a:effectLst/>
                <a:latin typeface="Aptos" panose="020B0004020202020204" pitchFamily="34" charset="0"/>
                <a:ea typeface="Aptos" panose="020B0004020202020204" pitchFamily="34" charset="0"/>
                <a:cs typeface="Times New Roman" panose="02020603050405020304" pitchFamily="18" charset="0"/>
              </a:rPr>
              <a:t>Märklin</a:t>
            </a:r>
            <a:r>
              <a:rPr lang="fr-BE" sz="2000" dirty="0">
                <a:effectLst/>
                <a:latin typeface="Aptos" panose="020B0004020202020204" pitchFamily="34" charset="0"/>
                <a:ea typeface="Aptos" panose="020B0004020202020204" pitchFamily="34" charset="0"/>
                <a:cs typeface="Times New Roman" panose="02020603050405020304" pitchFamily="18" charset="0"/>
              </a:rPr>
              <a:t>, </a:t>
            </a:r>
            <a:r>
              <a:rPr lang="fr-BE" sz="2000" dirty="0" err="1">
                <a:effectLst/>
                <a:latin typeface="Aptos" panose="020B0004020202020204" pitchFamily="34" charset="0"/>
                <a:ea typeface="Aptos" panose="020B0004020202020204" pitchFamily="34" charset="0"/>
                <a:cs typeface="Times New Roman" panose="02020603050405020304" pitchFamily="18" charset="0"/>
              </a:rPr>
              <a:t>Roco</a:t>
            </a:r>
            <a:r>
              <a:rPr lang="fr-BE" sz="2000" dirty="0">
                <a:effectLst/>
                <a:latin typeface="Aptos" panose="020B0004020202020204" pitchFamily="34" charset="0"/>
                <a:ea typeface="Aptos" panose="020B0004020202020204" pitchFamily="34" charset="0"/>
                <a:cs typeface="Times New Roman" panose="02020603050405020304" pitchFamily="18" charset="0"/>
              </a:rPr>
              <a:t> ou Fleischmann en métal.</a:t>
            </a:r>
            <a:br>
              <a:rPr lang="fr-BE" sz="2000" dirty="0">
                <a:effectLst/>
                <a:latin typeface="Aptos" panose="020B0004020202020204" pitchFamily="34" charset="0"/>
                <a:ea typeface="Aptos" panose="020B0004020202020204" pitchFamily="34" charset="0"/>
                <a:cs typeface="Times New Roman" panose="02020603050405020304" pitchFamily="18" charset="0"/>
              </a:rPr>
            </a:br>
            <a:endParaRPr lang="fr-BE" sz="2000" dirty="0"/>
          </a:p>
        </p:txBody>
      </p:sp>
      <p:sp>
        <p:nvSpPr>
          <p:cNvPr id="4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roquis, diagramme, conception, illustration&#10;&#10;Description générée automatiquement">
            <a:extLst>
              <a:ext uri="{FF2B5EF4-FFF2-40B4-BE49-F238E27FC236}">
                <a16:creationId xmlns:a16="http://schemas.microsoft.com/office/drawing/2014/main" id="{94EA0B94-7B54-0C85-9244-D6AF93BC7936}"/>
              </a:ext>
            </a:extLst>
          </p:cNvPr>
          <p:cNvPicPr>
            <a:picLocks noChangeAspect="1"/>
          </p:cNvPicPr>
          <p:nvPr/>
        </p:nvPicPr>
        <p:blipFill>
          <a:blip r:embed="rId2"/>
          <a:stretch>
            <a:fillRect/>
          </a:stretch>
        </p:blipFill>
        <p:spPr>
          <a:xfrm>
            <a:off x="4654296" y="1463455"/>
            <a:ext cx="7214616" cy="3903658"/>
          </a:xfrm>
          <a:prstGeom prst="rect">
            <a:avLst/>
          </a:prstGeom>
        </p:spPr>
      </p:pic>
    </p:spTree>
    <p:extLst>
      <p:ext uri="{BB962C8B-B14F-4D97-AF65-F5344CB8AC3E}">
        <p14:creationId xmlns:p14="http://schemas.microsoft.com/office/powerpoint/2010/main" val="261899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738956E-3D57-1A54-ECEB-4BB07F9D8EAE}"/>
              </a:ext>
            </a:extLst>
          </p:cNvPr>
          <p:cNvSpPr>
            <a:spLocks noGrp="1"/>
          </p:cNvSpPr>
          <p:nvPr>
            <p:ph type="title"/>
          </p:nvPr>
        </p:nvSpPr>
        <p:spPr>
          <a:xfrm>
            <a:off x="5297762" y="329184"/>
            <a:ext cx="6251110" cy="1783080"/>
          </a:xfrm>
        </p:spPr>
        <p:txBody>
          <a:bodyPr anchor="b">
            <a:normAutofit/>
          </a:bodyPr>
          <a:lstStyle/>
          <a:p>
            <a:r>
              <a:rPr lang="fr-BE" sz="5400">
                <a:effectLst/>
                <a:latin typeface="Aptos" panose="020B0004020202020204" pitchFamily="34" charset="0"/>
                <a:ea typeface="Aptos" panose="020B0004020202020204" pitchFamily="34" charset="0"/>
                <a:cs typeface="Times New Roman" panose="02020603050405020304" pitchFamily="18" charset="0"/>
              </a:rPr>
              <a:t>Exemple d’erreur classique :</a:t>
            </a:r>
            <a:endParaRPr lang="fr-BE" sz="5400"/>
          </a:p>
        </p:txBody>
      </p:sp>
      <p:pic>
        <p:nvPicPr>
          <p:cNvPr id="6" name="Picture 4" descr="Gros plan de roues de train">
            <a:extLst>
              <a:ext uri="{FF2B5EF4-FFF2-40B4-BE49-F238E27FC236}">
                <a16:creationId xmlns:a16="http://schemas.microsoft.com/office/drawing/2014/main" id="{8CE89684-C09F-438F-5153-09B9AEBDBF65}"/>
              </a:ext>
            </a:extLst>
          </p:cNvPr>
          <p:cNvPicPr>
            <a:picLocks noChangeAspect="1"/>
          </p:cNvPicPr>
          <p:nvPr/>
        </p:nvPicPr>
        <p:blipFill>
          <a:blip r:embed="rId2"/>
          <a:srcRect l="18613" r="3605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A7F3CBA-03C8-CF90-8003-2010025E247F}"/>
              </a:ext>
            </a:extLst>
          </p:cNvPr>
          <p:cNvSpPr>
            <a:spLocks noGrp="1"/>
          </p:cNvSpPr>
          <p:nvPr>
            <p:ph idx="1"/>
          </p:nvPr>
        </p:nvSpPr>
        <p:spPr>
          <a:xfrm>
            <a:off x="5297762" y="2706624"/>
            <a:ext cx="6251110" cy="3483864"/>
          </a:xfrm>
        </p:spPr>
        <p:txBody>
          <a:bodyPr>
            <a:normAutofit/>
          </a:bodyPr>
          <a:lstStyle/>
          <a:p>
            <a:r>
              <a:rPr lang="fr-BE" sz="2200" kern="100">
                <a:effectLst/>
                <a:latin typeface="Aptos" panose="020B0004020202020204" pitchFamily="34" charset="0"/>
                <a:ea typeface="Aptos" panose="020B0004020202020204" pitchFamily="34" charset="0"/>
                <a:cs typeface="Times New Roman" panose="02020603050405020304" pitchFamily="18" charset="0"/>
              </a:rPr>
              <a:t>Perte de la partie son d’un décodeur sonore : les bornes du haut-parleur ont été en contact avec la caisse métallique de la locomotive et l’amplificateur de puissance a brûlé.</a:t>
            </a:r>
          </a:p>
          <a:p>
            <a:endParaRPr lang="fr-BE" sz="2200"/>
          </a:p>
        </p:txBody>
      </p:sp>
    </p:spTree>
    <p:extLst>
      <p:ext uri="{BB962C8B-B14F-4D97-AF65-F5344CB8AC3E}">
        <p14:creationId xmlns:p14="http://schemas.microsoft.com/office/powerpoint/2010/main" val="3401916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323159-9566-385C-1552-71CC3F4530D5}"/>
              </a:ext>
            </a:extLst>
          </p:cNvPr>
          <p:cNvSpPr>
            <a:spLocks noGrp="1"/>
          </p:cNvSpPr>
          <p:nvPr>
            <p:ph type="title"/>
          </p:nvPr>
        </p:nvSpPr>
        <p:spPr>
          <a:xfrm>
            <a:off x="630936" y="640080"/>
            <a:ext cx="4818888" cy="1481328"/>
          </a:xfrm>
        </p:spPr>
        <p:txBody>
          <a:bodyPr anchor="b">
            <a:normAutofit/>
          </a:bodyPr>
          <a:lstStyle/>
          <a:p>
            <a:r>
              <a:rPr lang="fr-BE" sz="2600" b="1">
                <a:effectLst/>
                <a:latin typeface="Aptos" panose="020B0004020202020204" pitchFamily="34" charset="0"/>
                <a:ea typeface="Aptos" panose="020B0004020202020204" pitchFamily="34" charset="0"/>
                <a:cs typeface="Times New Roman" panose="02020603050405020304" pitchFamily="18" charset="0"/>
              </a:rPr>
              <a:t>Mauvais isolement de la platine analogique présente dans la locomotive</a:t>
            </a:r>
            <a:endParaRPr lang="fr-BE" sz="2600"/>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5D30814-61E6-7412-709E-ED1FA50C64EB}"/>
              </a:ext>
            </a:extLst>
          </p:cNvPr>
          <p:cNvSpPr>
            <a:spLocks noGrp="1"/>
          </p:cNvSpPr>
          <p:nvPr>
            <p:ph idx="1"/>
          </p:nvPr>
        </p:nvSpPr>
        <p:spPr>
          <a:xfrm>
            <a:off x="630936" y="2660904"/>
            <a:ext cx="4818888" cy="3547872"/>
          </a:xfrm>
        </p:spPr>
        <p:txBody>
          <a:bodyPr anchor="t">
            <a:normAutofit/>
          </a:bodyPr>
          <a:lstStyle/>
          <a:p>
            <a:r>
              <a:rPr lang="fr-BE" sz="2200">
                <a:effectLst/>
                <a:latin typeface="Aptos" panose="020B0004020202020204" pitchFamily="34" charset="0"/>
                <a:ea typeface="Aptos" panose="020B0004020202020204" pitchFamily="34" charset="0"/>
                <a:cs typeface="Times New Roman" panose="02020603050405020304" pitchFamily="18" charset="0"/>
              </a:rPr>
              <a:t>1 : OK</a:t>
            </a:r>
            <a:br>
              <a:rPr lang="fr-BE" sz="2200">
                <a:effectLst/>
                <a:latin typeface="Aptos" panose="020B0004020202020204" pitchFamily="34" charset="0"/>
                <a:ea typeface="Aptos" panose="020B0004020202020204" pitchFamily="34" charset="0"/>
                <a:cs typeface="Times New Roman" panose="02020603050405020304" pitchFamily="18" charset="0"/>
              </a:rPr>
            </a:br>
            <a:r>
              <a:rPr lang="fr-BE" sz="2200">
                <a:effectLst/>
                <a:latin typeface="Aptos" panose="020B0004020202020204" pitchFamily="34" charset="0"/>
                <a:ea typeface="Aptos" panose="020B0004020202020204" pitchFamily="34" charset="0"/>
                <a:cs typeface="Times New Roman" panose="02020603050405020304" pitchFamily="18" charset="0"/>
              </a:rPr>
              <a:t>2 : Piste mal isolée</a:t>
            </a:r>
            <a:br>
              <a:rPr lang="fr-BE" sz="2200">
                <a:effectLst/>
                <a:latin typeface="Aptos" panose="020B0004020202020204" pitchFamily="34" charset="0"/>
                <a:ea typeface="Aptos" panose="020B0004020202020204" pitchFamily="34" charset="0"/>
                <a:cs typeface="Times New Roman" panose="02020603050405020304" pitchFamily="18" charset="0"/>
              </a:rPr>
            </a:br>
            <a:r>
              <a:rPr lang="fr-BE" sz="2200">
                <a:effectLst/>
                <a:latin typeface="Aptos" panose="020B0004020202020204" pitchFamily="34" charset="0"/>
                <a:ea typeface="Aptos" panose="020B0004020202020204" pitchFamily="34" charset="0"/>
                <a:cs typeface="Times New Roman" panose="02020603050405020304" pitchFamily="18" charset="0"/>
              </a:rPr>
              <a:t>3-4 : OK</a:t>
            </a:r>
            <a:br>
              <a:rPr lang="fr-BE" sz="2200">
                <a:effectLst/>
                <a:latin typeface="Aptos" panose="020B0004020202020204" pitchFamily="34" charset="0"/>
                <a:ea typeface="Aptos" panose="020B0004020202020204" pitchFamily="34" charset="0"/>
                <a:cs typeface="Times New Roman" panose="02020603050405020304" pitchFamily="18" charset="0"/>
              </a:rPr>
            </a:br>
            <a:r>
              <a:rPr lang="fr-BE" sz="2200">
                <a:effectLst/>
                <a:latin typeface="Aptos" panose="020B0004020202020204" pitchFamily="34" charset="0"/>
                <a:ea typeface="Aptos" panose="020B0004020202020204" pitchFamily="34" charset="0"/>
                <a:cs typeface="Times New Roman" panose="02020603050405020304" pitchFamily="18" charset="0"/>
              </a:rPr>
              <a:t>5 : Présence d’un condensateur à retirer</a:t>
            </a:r>
            <a:br>
              <a:rPr lang="fr-BE" sz="2200">
                <a:effectLst/>
                <a:latin typeface="Aptos" panose="020B0004020202020204" pitchFamily="34" charset="0"/>
                <a:ea typeface="Aptos" panose="020B0004020202020204" pitchFamily="34" charset="0"/>
                <a:cs typeface="Times New Roman" panose="02020603050405020304" pitchFamily="18" charset="0"/>
              </a:rPr>
            </a:br>
            <a:r>
              <a:rPr lang="fr-BE" sz="2200">
                <a:effectLst/>
                <a:latin typeface="Aptos" panose="020B0004020202020204" pitchFamily="34" charset="0"/>
                <a:ea typeface="Aptos" panose="020B0004020202020204" pitchFamily="34" charset="0"/>
                <a:cs typeface="Times New Roman" panose="02020603050405020304" pitchFamily="18" charset="0"/>
              </a:rPr>
              <a:t>6 : Présence de 2 résistances, pas d'impact</a:t>
            </a:r>
            <a:endParaRPr lang="fr-BE" sz="2200"/>
          </a:p>
        </p:txBody>
      </p:sp>
      <p:pic>
        <p:nvPicPr>
          <p:cNvPr id="4" name="Image 3">
            <a:extLst>
              <a:ext uri="{FF2B5EF4-FFF2-40B4-BE49-F238E27FC236}">
                <a16:creationId xmlns:a16="http://schemas.microsoft.com/office/drawing/2014/main" id="{19B566CB-B5C8-3A32-36B1-066F25844B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661" b="10369"/>
          <a:stretch/>
        </p:blipFill>
        <p:spPr bwMode="auto">
          <a:xfrm>
            <a:off x="6099048" y="2238332"/>
            <a:ext cx="5458968" cy="2381336"/>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756482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F016F35-5716-486E-AC01-0299217A6729}"/>
              </a:ext>
            </a:extLst>
          </p:cNvPr>
          <p:cNvSpPr>
            <a:spLocks noGrp="1"/>
          </p:cNvSpPr>
          <p:nvPr>
            <p:ph type="title"/>
          </p:nvPr>
        </p:nvSpPr>
        <p:spPr>
          <a:xfrm>
            <a:off x="838200" y="365125"/>
            <a:ext cx="10515600" cy="1325563"/>
          </a:xfrm>
        </p:spPr>
        <p:txBody>
          <a:bodyPr>
            <a:normAutofit/>
          </a:bodyPr>
          <a:lstStyle/>
          <a:p>
            <a:r>
              <a:rPr lang="fr-BE" sz="4200" b="1" u="sng" kern="100" dirty="0">
                <a:effectLst/>
                <a:latin typeface="Aptos" panose="020B0004020202020204" pitchFamily="34" charset="0"/>
                <a:ea typeface="Aptos" panose="020B0004020202020204" pitchFamily="34" charset="0"/>
                <a:cs typeface="Times New Roman" panose="02020603050405020304" pitchFamily="18" charset="0"/>
              </a:rPr>
              <a:t>Installation d’un décodeur</a:t>
            </a:r>
            <a:br>
              <a:rPr lang="fr-BE" sz="4200" kern="100" dirty="0">
                <a:effectLst/>
                <a:latin typeface="Aptos" panose="020B0004020202020204" pitchFamily="34" charset="0"/>
                <a:ea typeface="Aptos" panose="020B0004020202020204" pitchFamily="34" charset="0"/>
                <a:cs typeface="Times New Roman" panose="02020603050405020304" pitchFamily="18" charset="0"/>
              </a:rPr>
            </a:br>
            <a:endParaRPr lang="fr-BE"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1A589E68-2640-E150-8693-E8C0316E11A5}"/>
              </a:ext>
            </a:extLst>
          </p:cNvPr>
          <p:cNvSpPr>
            <a:spLocks noGrp="1"/>
          </p:cNvSpPr>
          <p:nvPr>
            <p:ph idx="1"/>
          </p:nvPr>
        </p:nvSpPr>
        <p:spPr>
          <a:xfrm>
            <a:off x="838200" y="1929384"/>
            <a:ext cx="10515600" cy="4251960"/>
          </a:xfrm>
        </p:spPr>
        <p:txBody>
          <a:bodyPr>
            <a:normAutofit/>
          </a:bodyPr>
          <a:lstStyle/>
          <a:p>
            <a:pPr marL="0" indent="0">
              <a:buNone/>
            </a:pPr>
            <a:endParaRPr lang="fr-BE" sz="2200" kern="100" dirty="0">
              <a:effectLst/>
              <a:latin typeface="Aptos" panose="020B0004020202020204" pitchFamily="34" charset="0"/>
              <a:ea typeface="Aptos" panose="020B0004020202020204" pitchFamily="34" charset="0"/>
              <a:cs typeface="Times New Roman" panose="02020603050405020304" pitchFamily="18" charset="0"/>
            </a:endParaRPr>
          </a:p>
          <a:p>
            <a:r>
              <a:rPr lang="fr-BE" sz="2200" kern="100" dirty="0">
                <a:effectLst/>
                <a:latin typeface="Aptos" panose="020B0004020202020204" pitchFamily="34" charset="0"/>
                <a:ea typeface="Aptos" panose="020B0004020202020204" pitchFamily="34" charset="0"/>
                <a:cs typeface="Times New Roman" panose="02020603050405020304" pitchFamily="18" charset="0"/>
              </a:rPr>
              <a:t>Soit le modèle réduit est déjà prévu pour un décodeur et possède une interface standard, l’installation du décodeur est donc très simple.</a:t>
            </a:r>
          </a:p>
          <a:p>
            <a:pPr marL="0" indent="0">
              <a:buNone/>
            </a:pPr>
            <a:endParaRPr lang="fr-BE" sz="2200" kern="100" dirty="0">
              <a:effectLst/>
              <a:latin typeface="Aptos" panose="020B0004020202020204" pitchFamily="34" charset="0"/>
              <a:ea typeface="Aptos" panose="020B0004020202020204" pitchFamily="34" charset="0"/>
              <a:cs typeface="Times New Roman" panose="02020603050405020304" pitchFamily="18" charset="0"/>
            </a:endParaRPr>
          </a:p>
          <a:p>
            <a:r>
              <a:rPr lang="fr-BE" sz="2200" kern="100" dirty="0">
                <a:effectLst/>
                <a:latin typeface="Aptos" panose="020B0004020202020204" pitchFamily="34" charset="0"/>
                <a:ea typeface="Aptos" panose="020B0004020202020204" pitchFamily="34" charset="0"/>
                <a:cs typeface="Times New Roman" panose="02020603050405020304" pitchFamily="18" charset="0"/>
              </a:rPr>
              <a:t>Soit le modèle est un ancien modèle analogique que l’on souhaite mettre à jour.</a:t>
            </a:r>
          </a:p>
          <a:p>
            <a:endParaRPr lang="fr-BE" sz="2200" dirty="0"/>
          </a:p>
        </p:txBody>
      </p:sp>
    </p:spTree>
    <p:extLst>
      <p:ext uri="{BB962C8B-B14F-4D97-AF65-F5344CB8AC3E}">
        <p14:creationId xmlns:p14="http://schemas.microsoft.com/office/powerpoint/2010/main" val="2326415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140E9D7-E660-F55B-8EE1-40B197BDC1E0}"/>
              </a:ext>
            </a:extLst>
          </p:cNvPr>
          <p:cNvSpPr>
            <a:spLocks noGrp="1"/>
          </p:cNvSpPr>
          <p:nvPr>
            <p:ph type="title"/>
          </p:nvPr>
        </p:nvSpPr>
        <p:spPr>
          <a:xfrm>
            <a:off x="572493" y="238539"/>
            <a:ext cx="11018520" cy="1434415"/>
          </a:xfrm>
        </p:spPr>
        <p:txBody>
          <a:bodyPr anchor="b">
            <a:normAutofit/>
          </a:bodyPr>
          <a:lstStyle/>
          <a:p>
            <a:r>
              <a:rPr lang="fr-BE" sz="5400" b="1" u="sng">
                <a:effectLst/>
                <a:latin typeface="Aptos" panose="020B0004020202020204" pitchFamily="34" charset="0"/>
                <a:ea typeface="Aptos" panose="020B0004020202020204" pitchFamily="34" charset="0"/>
                <a:cs typeface="Times New Roman" panose="02020603050405020304" pitchFamily="18" charset="0"/>
              </a:rPr>
              <a:t>Vérifier le moteur</a:t>
            </a:r>
            <a:endParaRPr lang="fr-BE" sz="5400" b="1" u="sng"/>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29521397-8289-33B7-2002-EA3116284318}"/>
              </a:ext>
            </a:extLst>
          </p:cNvPr>
          <p:cNvSpPr>
            <a:spLocks noGrp="1"/>
          </p:cNvSpPr>
          <p:nvPr>
            <p:ph idx="1"/>
          </p:nvPr>
        </p:nvSpPr>
        <p:spPr>
          <a:xfrm>
            <a:off x="572493" y="2071316"/>
            <a:ext cx="6713552" cy="4119172"/>
          </a:xfrm>
        </p:spPr>
        <p:txBody>
          <a:bodyPr anchor="t">
            <a:normAutofit/>
          </a:bodyPr>
          <a:lstStyle/>
          <a:p>
            <a:r>
              <a:rPr lang="fr-BE" sz="2200">
                <a:effectLst/>
                <a:latin typeface="Aptos" panose="020B0004020202020204" pitchFamily="34" charset="0"/>
                <a:ea typeface="Aptos" panose="020B0004020202020204" pitchFamily="34" charset="0"/>
                <a:cs typeface="Times New Roman" panose="02020603050405020304" pitchFamily="18" charset="0"/>
              </a:rPr>
              <a:t>Les anciens moteurs Märklin doivent être changés ou mis à jour pour être transformés en moteurs à courant continu.</a:t>
            </a:r>
            <a:endParaRPr lang="fr-BE" sz="2200"/>
          </a:p>
        </p:txBody>
      </p:sp>
      <p:pic>
        <p:nvPicPr>
          <p:cNvPr id="4" name="Image 3" descr="Une image contenant Appareils électroniques, machine, fils électriques, câble&#10;&#10;Description générée automatiquement">
            <a:extLst>
              <a:ext uri="{FF2B5EF4-FFF2-40B4-BE49-F238E27FC236}">
                <a16:creationId xmlns:a16="http://schemas.microsoft.com/office/drawing/2014/main" id="{3964A70C-9420-460B-4C0A-AF82B751F22E}"/>
              </a:ext>
            </a:extLst>
          </p:cNvPr>
          <p:cNvPicPr>
            <a:picLocks noChangeAspect="1"/>
          </p:cNvPicPr>
          <p:nvPr/>
        </p:nvPicPr>
        <p:blipFill>
          <a:blip r:embed="rId2"/>
          <a:srcRect l="22841" r="11741" b="2"/>
          <a:stretch/>
        </p:blipFill>
        <p:spPr>
          <a:xfrm>
            <a:off x="7675658" y="2093976"/>
            <a:ext cx="3941064" cy="4096512"/>
          </a:xfrm>
          <a:prstGeom prst="rect">
            <a:avLst/>
          </a:prstGeom>
        </p:spPr>
      </p:pic>
    </p:spTree>
    <p:extLst>
      <p:ext uri="{BB962C8B-B14F-4D97-AF65-F5344CB8AC3E}">
        <p14:creationId xmlns:p14="http://schemas.microsoft.com/office/powerpoint/2010/main" val="1213830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7122B1E3-2AB8-3279-0098-75E8DC784D93}"/>
              </a:ext>
            </a:extLst>
          </p:cNvPr>
          <p:cNvPicPr>
            <a:picLocks noChangeAspect="1"/>
          </p:cNvPicPr>
          <p:nvPr/>
        </p:nvPicPr>
        <p:blipFill>
          <a:blip r:embed="rId2"/>
          <a:stretch>
            <a:fillRect/>
          </a:stretch>
        </p:blipFill>
        <p:spPr>
          <a:xfrm>
            <a:off x="1727200" y="279054"/>
            <a:ext cx="8737600" cy="6299892"/>
          </a:xfrm>
          <a:prstGeom prst="rect">
            <a:avLst/>
          </a:prstGeom>
        </p:spPr>
      </p:pic>
    </p:spTree>
    <p:extLst>
      <p:ext uri="{BB962C8B-B14F-4D97-AF65-F5344CB8AC3E}">
        <p14:creationId xmlns:p14="http://schemas.microsoft.com/office/powerpoint/2010/main" val="296022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19D2E68-680E-61D9-CE7C-D5FD68F6E0C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b="1" kern="1200">
                <a:solidFill>
                  <a:schemeClr val="tx1"/>
                </a:solidFill>
                <a:effectLst/>
                <a:latin typeface="+mj-lt"/>
                <a:ea typeface="+mj-ea"/>
                <a:cs typeface="+mj-cs"/>
              </a:rPr>
              <a:t>Locomotive Fleischmann</a:t>
            </a:r>
            <a:br>
              <a:rPr lang="en-US" sz="4600" kern="1200">
                <a:solidFill>
                  <a:schemeClr val="tx1"/>
                </a:solidFill>
                <a:effectLst/>
                <a:latin typeface="+mj-lt"/>
                <a:ea typeface="+mj-ea"/>
                <a:cs typeface="+mj-cs"/>
              </a:rPr>
            </a:br>
            <a:endParaRPr lang="en-US" sz="4600" kern="1200">
              <a:solidFill>
                <a:schemeClr val="tx1"/>
              </a:solidFill>
              <a:latin typeface="+mj-lt"/>
              <a:ea typeface="+mj-ea"/>
              <a:cs typeface="+mj-cs"/>
            </a:endParaRPr>
          </a:p>
        </p:txBody>
      </p:sp>
      <p:sp>
        <p:nvSpPr>
          <p:cNvPr id="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descr="Une image contenant texte, capture d’écran, Pièce auto, roue&#10;&#10;Description générée automatiquement">
            <a:extLst>
              <a:ext uri="{FF2B5EF4-FFF2-40B4-BE49-F238E27FC236}">
                <a16:creationId xmlns:a16="http://schemas.microsoft.com/office/drawing/2014/main" id="{58CB18CF-D823-969A-86DF-F4DAE7258180}"/>
              </a:ext>
            </a:extLst>
          </p:cNvPr>
          <p:cNvPicPr>
            <a:picLocks noGrp="1" noChangeAspect="1"/>
          </p:cNvPicPr>
          <p:nvPr>
            <p:ph idx="1"/>
          </p:nvPr>
        </p:nvPicPr>
        <p:blipFill>
          <a:blip r:embed="rId2"/>
          <a:stretch>
            <a:fillRect/>
          </a:stretch>
        </p:blipFill>
        <p:spPr>
          <a:xfrm>
            <a:off x="4654296" y="772931"/>
            <a:ext cx="7214616" cy="5284705"/>
          </a:xfrm>
          <a:prstGeom prst="rect">
            <a:avLst/>
          </a:prstGeom>
        </p:spPr>
      </p:pic>
    </p:spTree>
    <p:extLst>
      <p:ext uri="{BB962C8B-B14F-4D97-AF65-F5344CB8AC3E}">
        <p14:creationId xmlns:p14="http://schemas.microsoft.com/office/powerpoint/2010/main" val="1599612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Pièce auto, vitesse&#10;&#10;Description générée automatiquement">
            <a:extLst>
              <a:ext uri="{FF2B5EF4-FFF2-40B4-BE49-F238E27FC236}">
                <a16:creationId xmlns:a16="http://schemas.microsoft.com/office/drawing/2014/main" id="{0662A0F7-5873-893C-FDA2-0B83C99AA7A5}"/>
              </a:ext>
            </a:extLst>
          </p:cNvPr>
          <p:cNvPicPr>
            <a:picLocks noChangeAspect="1"/>
          </p:cNvPicPr>
          <p:nvPr/>
        </p:nvPicPr>
        <p:blipFill>
          <a:blip r:embed="rId2"/>
          <a:stretch>
            <a:fillRect/>
          </a:stretch>
        </p:blipFill>
        <p:spPr>
          <a:xfrm>
            <a:off x="643467" y="2284017"/>
            <a:ext cx="5294716" cy="2289964"/>
          </a:xfrm>
          <a:prstGeom prst="rect">
            <a:avLst/>
          </a:prstGeom>
        </p:spPr>
      </p:pic>
      <p:cxnSp>
        <p:nvCxnSpPr>
          <p:cNvPr id="9"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Image 4" descr="Une image contenant roue, Pièce auto, pneu, texte&#10;&#10;Description générée automatiquement">
            <a:extLst>
              <a:ext uri="{FF2B5EF4-FFF2-40B4-BE49-F238E27FC236}">
                <a16:creationId xmlns:a16="http://schemas.microsoft.com/office/drawing/2014/main" id="{12BE8AE0-772E-C94D-4BFD-72402F6CA453}"/>
              </a:ext>
            </a:extLst>
          </p:cNvPr>
          <p:cNvPicPr>
            <a:picLocks noChangeAspect="1"/>
          </p:cNvPicPr>
          <p:nvPr/>
        </p:nvPicPr>
        <p:blipFill>
          <a:blip r:embed="rId3"/>
          <a:stretch>
            <a:fillRect/>
          </a:stretch>
        </p:blipFill>
        <p:spPr>
          <a:xfrm>
            <a:off x="6253817" y="1562613"/>
            <a:ext cx="5294715" cy="3732773"/>
          </a:xfrm>
          <a:prstGeom prst="rect">
            <a:avLst/>
          </a:prstGeom>
        </p:spPr>
      </p:pic>
    </p:spTree>
    <p:extLst>
      <p:ext uri="{BB962C8B-B14F-4D97-AF65-F5344CB8AC3E}">
        <p14:creationId xmlns:p14="http://schemas.microsoft.com/office/powerpoint/2010/main" val="379140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F88DC25-4F34-C08F-C505-41E069E85B5D}"/>
              </a:ext>
            </a:extLst>
          </p:cNvPr>
          <p:cNvSpPr>
            <a:spLocks noGrp="1"/>
          </p:cNvSpPr>
          <p:nvPr>
            <p:ph type="title"/>
          </p:nvPr>
        </p:nvSpPr>
        <p:spPr>
          <a:xfrm>
            <a:off x="686834" y="1153572"/>
            <a:ext cx="3200400" cy="4461163"/>
          </a:xfrm>
        </p:spPr>
        <p:txBody>
          <a:bodyPr>
            <a:normAutofit/>
          </a:bodyPr>
          <a:lstStyle/>
          <a:p>
            <a:r>
              <a:rPr lang="fr-BE" sz="4100" b="1" u="sng"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L’analogique</a:t>
            </a:r>
            <a:endParaRPr lang="fr-BE" sz="41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81FF16AF-68B9-3A1D-FE16-62491938E55D}"/>
              </a:ext>
            </a:extLst>
          </p:cNvPr>
          <p:cNvSpPr>
            <a:spLocks noGrp="1"/>
          </p:cNvSpPr>
          <p:nvPr>
            <p:ph idx="1"/>
          </p:nvPr>
        </p:nvSpPr>
        <p:spPr>
          <a:xfrm>
            <a:off x="4447308" y="591344"/>
            <a:ext cx="6906491" cy="5585619"/>
          </a:xfrm>
        </p:spPr>
        <p:txBody>
          <a:bodyPr anchor="ctr">
            <a:normAutofit/>
          </a:bodyPr>
          <a:lstStyle/>
          <a:p>
            <a:pPr>
              <a:spcAft>
                <a:spcPts val="800"/>
              </a:spcAft>
            </a:pPr>
            <a:r>
              <a:rPr lang="fr-BE" sz="2000" kern="100" dirty="0">
                <a:effectLst/>
                <a:latin typeface="Aptos" panose="020B0004020202020204" pitchFamily="34" charset="0"/>
                <a:ea typeface="Aptos" panose="020B0004020202020204" pitchFamily="34" charset="0"/>
                <a:cs typeface="Times New Roman" panose="02020603050405020304" pitchFamily="18" charset="0"/>
              </a:rPr>
              <a:t>la voie est alimentée par une tension variable.</a:t>
            </a:r>
            <a:br>
              <a:rPr lang="fr-BE" sz="2000" kern="100" dirty="0">
                <a:effectLst/>
                <a:latin typeface="Aptos" panose="020B0004020202020204" pitchFamily="34" charset="0"/>
                <a:ea typeface="Aptos" panose="020B0004020202020204" pitchFamily="34" charset="0"/>
                <a:cs typeface="Times New Roman" panose="02020603050405020304" pitchFamily="18" charset="0"/>
              </a:rPr>
            </a:br>
            <a:r>
              <a:rPr lang="fr-BE" sz="2000" kern="100" dirty="0">
                <a:effectLst/>
                <a:latin typeface="Aptos" panose="020B0004020202020204" pitchFamily="34" charset="0"/>
                <a:ea typeface="Aptos" panose="020B0004020202020204" pitchFamily="34" charset="0"/>
                <a:cs typeface="Times New Roman" panose="02020603050405020304" pitchFamily="18" charset="0"/>
              </a:rPr>
              <a:t>Plus la tension est élevée, plus le train avance vite.</a:t>
            </a:r>
          </a:p>
          <a:p>
            <a:pPr>
              <a:spcAft>
                <a:spcPts val="800"/>
              </a:spcAft>
            </a:pPr>
            <a:r>
              <a:rPr lang="fr-BE" sz="2000" kern="100" dirty="0">
                <a:effectLst/>
                <a:latin typeface="Aptos" panose="020B0004020202020204" pitchFamily="34" charset="0"/>
                <a:ea typeface="Aptos" panose="020B0004020202020204" pitchFamily="34" charset="0"/>
                <a:cs typeface="Times New Roman" panose="02020603050405020304" pitchFamily="18" charset="0"/>
              </a:rPr>
              <a:t>L’inconvénient majeur est que nous ne pouvons pas obtenir des ralentis à très basse vitesse (encrassement des rails, des roues, puissance disponible pour le moteur).</a:t>
            </a:r>
            <a:br>
              <a:rPr lang="fr-BE" sz="2000" kern="100" dirty="0">
                <a:effectLst/>
                <a:latin typeface="Aptos" panose="020B0004020202020204" pitchFamily="34" charset="0"/>
                <a:ea typeface="Aptos" panose="020B0004020202020204" pitchFamily="34" charset="0"/>
                <a:cs typeface="Times New Roman" panose="02020603050405020304" pitchFamily="18" charset="0"/>
              </a:rPr>
            </a:br>
            <a:r>
              <a:rPr lang="fr-BE" sz="2000" kern="100" dirty="0">
                <a:effectLst/>
                <a:latin typeface="Aptos" panose="020B0004020202020204" pitchFamily="34" charset="0"/>
                <a:ea typeface="Aptos" panose="020B0004020202020204" pitchFamily="34" charset="0"/>
                <a:cs typeface="Times New Roman" panose="02020603050405020304" pitchFamily="18" charset="0"/>
              </a:rPr>
              <a:t>(P = U * I)</a:t>
            </a:r>
          </a:p>
          <a:p>
            <a:endParaRPr lang="fr-BE" dirty="0"/>
          </a:p>
        </p:txBody>
      </p:sp>
    </p:spTree>
    <p:extLst>
      <p:ext uri="{BB962C8B-B14F-4D97-AF65-F5344CB8AC3E}">
        <p14:creationId xmlns:p14="http://schemas.microsoft.com/office/powerpoint/2010/main" val="1928078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57463D4-84AC-ADD8-D7D1-F7369BDEAD16}"/>
              </a:ext>
            </a:extLst>
          </p:cNvPr>
          <p:cNvSpPr>
            <a:spLocks noGrp="1"/>
          </p:cNvSpPr>
          <p:nvPr>
            <p:ph type="title"/>
          </p:nvPr>
        </p:nvSpPr>
        <p:spPr>
          <a:xfrm>
            <a:off x="630936" y="639520"/>
            <a:ext cx="3429000" cy="1719072"/>
          </a:xfrm>
        </p:spPr>
        <p:txBody>
          <a:bodyPr anchor="b">
            <a:normAutofit/>
          </a:bodyPr>
          <a:lstStyle/>
          <a:p>
            <a:r>
              <a:rPr lang="fr-BE" sz="3400" b="1" kern="100">
                <a:effectLst/>
                <a:latin typeface="Aptos" panose="020B0004020202020204" pitchFamily="34" charset="0"/>
                <a:ea typeface="Aptos" panose="020B0004020202020204" pitchFamily="34" charset="0"/>
                <a:cs typeface="Times New Roman" panose="02020603050405020304" pitchFamily="18" charset="0"/>
              </a:rPr>
              <a:t>Ancienne locomotive LGB</a:t>
            </a:r>
            <a:br>
              <a:rPr lang="fr-BE" sz="3400" kern="100">
                <a:effectLst/>
                <a:latin typeface="Aptos" panose="020B0004020202020204" pitchFamily="34" charset="0"/>
                <a:ea typeface="Aptos" panose="020B0004020202020204" pitchFamily="34" charset="0"/>
                <a:cs typeface="Times New Roman" panose="02020603050405020304" pitchFamily="18" charset="0"/>
              </a:rPr>
            </a:br>
            <a:endParaRPr lang="fr-BE" sz="3400"/>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B7E77718-CE04-3273-970A-F8E508B007BF}"/>
              </a:ext>
            </a:extLst>
          </p:cNvPr>
          <p:cNvSpPr>
            <a:spLocks noGrp="1"/>
          </p:cNvSpPr>
          <p:nvPr>
            <p:ph idx="1"/>
          </p:nvPr>
        </p:nvSpPr>
        <p:spPr>
          <a:xfrm>
            <a:off x="630936" y="2807208"/>
            <a:ext cx="3429000" cy="3410712"/>
          </a:xfrm>
        </p:spPr>
        <p:txBody>
          <a:bodyPr anchor="t">
            <a:normAutofit/>
          </a:bodyPr>
          <a:lstStyle/>
          <a:p>
            <a:r>
              <a:rPr lang="fr-BE" sz="2200" kern="100">
                <a:effectLst/>
                <a:latin typeface="Aptos" panose="020B0004020202020204" pitchFamily="34" charset="0"/>
                <a:ea typeface="Aptos" panose="020B0004020202020204" pitchFamily="34" charset="0"/>
                <a:cs typeface="Times New Roman" panose="02020603050405020304" pitchFamily="18" charset="0"/>
              </a:rPr>
              <a:t>Nous retirons la connexion directe du moteur.</a:t>
            </a:r>
          </a:p>
          <a:p>
            <a:endParaRPr lang="fr-BE" sz="2200" kern="100">
              <a:effectLst/>
              <a:latin typeface="Aptos" panose="020B0004020202020204" pitchFamily="34" charset="0"/>
              <a:ea typeface="Aptos" panose="020B0004020202020204" pitchFamily="34" charset="0"/>
              <a:cs typeface="Times New Roman" panose="02020603050405020304" pitchFamily="18" charset="0"/>
            </a:endParaRPr>
          </a:p>
          <a:p>
            <a:endParaRPr lang="fr-BE" sz="2200"/>
          </a:p>
        </p:txBody>
      </p:sp>
      <p:pic>
        <p:nvPicPr>
          <p:cNvPr id="4" name="Image 3" descr="LGB 2050 Steam Tram Motor Block-3">
            <a:extLst>
              <a:ext uri="{FF2B5EF4-FFF2-40B4-BE49-F238E27FC236}">
                <a16:creationId xmlns:a16="http://schemas.microsoft.com/office/drawing/2014/main" id="{49A80279-487E-ABBF-60E1-B66AE0D74334}"/>
              </a:ext>
            </a:extLst>
          </p:cNvPr>
          <p:cNvPicPr>
            <a:picLocks noChangeAspect="1"/>
          </p:cNvPicPr>
          <p:nvPr/>
        </p:nvPicPr>
        <p:blipFill rotWithShape="1">
          <a:blip r:embed="rId2">
            <a:extLst>
              <a:ext uri="{28A0092B-C50C-407E-A947-70E740481C1C}">
                <a14:useLocalDpi xmlns:a14="http://schemas.microsoft.com/office/drawing/2010/main" val="0"/>
              </a:ext>
            </a:extLst>
          </a:blip>
          <a:srcRect t="5006"/>
          <a:stretch/>
        </p:blipFill>
        <p:spPr bwMode="auto">
          <a:xfrm>
            <a:off x="4654296" y="969705"/>
            <a:ext cx="6903720" cy="491859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129534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LGB 2050 Steam Tram DCC Project9">
            <a:extLst>
              <a:ext uri="{FF2B5EF4-FFF2-40B4-BE49-F238E27FC236}">
                <a16:creationId xmlns:a16="http://schemas.microsoft.com/office/drawing/2014/main" id="{8D7C39E4-D232-F171-C1AF-C1158702443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8201"/>
          <a:stretch/>
        </p:blipFill>
        <p:spPr bwMode="auto">
          <a:xfrm>
            <a:off x="2055704" y="1341531"/>
            <a:ext cx="8080591" cy="43513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8553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76D46BD-04F9-5A1C-6D36-45BC10F18562}"/>
              </a:ext>
            </a:extLst>
          </p:cNvPr>
          <p:cNvSpPr>
            <a:spLocks noGrp="1"/>
          </p:cNvSpPr>
          <p:nvPr>
            <p:ph type="title"/>
          </p:nvPr>
        </p:nvSpPr>
        <p:spPr>
          <a:xfrm>
            <a:off x="572493" y="238539"/>
            <a:ext cx="11018520" cy="1434415"/>
          </a:xfrm>
        </p:spPr>
        <p:txBody>
          <a:bodyPr anchor="b">
            <a:normAutofit/>
          </a:bodyPr>
          <a:lstStyle/>
          <a:p>
            <a:r>
              <a:rPr lang="fr-BE" sz="4600" b="1" kern="100" dirty="0">
                <a:effectLst/>
                <a:latin typeface="Aptos" panose="020B0004020202020204" pitchFamily="34" charset="0"/>
                <a:ea typeface="Aptos" panose="020B0004020202020204" pitchFamily="34" charset="0"/>
                <a:cs typeface="Times New Roman" panose="02020603050405020304" pitchFamily="18" charset="0"/>
              </a:rPr>
              <a:t>Installation du décodeur :</a:t>
            </a:r>
            <a:br>
              <a:rPr lang="fr-BE" sz="4600" kern="100" dirty="0">
                <a:effectLst/>
                <a:latin typeface="Aptos" panose="020B0004020202020204" pitchFamily="34" charset="0"/>
                <a:ea typeface="Aptos" panose="020B0004020202020204" pitchFamily="34" charset="0"/>
                <a:cs typeface="Times New Roman" panose="02020603050405020304" pitchFamily="18" charset="0"/>
              </a:rPr>
            </a:br>
            <a:endParaRPr lang="fr-BE" sz="46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roquis, dessin, balance, illustration&#10;&#10;Description générée automatiquement">
            <a:extLst>
              <a:ext uri="{FF2B5EF4-FFF2-40B4-BE49-F238E27FC236}">
                <a16:creationId xmlns:a16="http://schemas.microsoft.com/office/drawing/2014/main" id="{5C46B3E5-4015-842D-2047-C827BF05D088}"/>
              </a:ext>
            </a:extLst>
          </p:cNvPr>
          <p:cNvPicPr>
            <a:picLocks noChangeAspect="1"/>
          </p:cNvPicPr>
          <p:nvPr/>
        </p:nvPicPr>
        <p:blipFill>
          <a:blip r:embed="rId2">
            <a:extLst>
              <a:ext uri="{28A0092B-C50C-407E-A947-70E740481C1C}">
                <a14:useLocalDpi xmlns:a14="http://schemas.microsoft.com/office/drawing/2010/main" val="0"/>
              </a:ext>
            </a:extLst>
          </a:blip>
          <a:srcRect l="-1020" r="2581"/>
          <a:stretch/>
        </p:blipFill>
        <p:spPr bwMode="auto">
          <a:xfrm>
            <a:off x="5884333" y="2093976"/>
            <a:ext cx="5732389" cy="4096512"/>
          </a:xfrm>
          <a:prstGeom prst="rect">
            <a:avLst/>
          </a:prstGeom>
          <a:noFill/>
        </p:spPr>
      </p:pic>
      <p:sp>
        <p:nvSpPr>
          <p:cNvPr id="3" name="Espace réservé du contenu 2">
            <a:extLst>
              <a:ext uri="{FF2B5EF4-FFF2-40B4-BE49-F238E27FC236}">
                <a16:creationId xmlns:a16="http://schemas.microsoft.com/office/drawing/2014/main" id="{3727919E-1672-4B46-EAD8-D3FC7AA3575E}"/>
              </a:ext>
            </a:extLst>
          </p:cNvPr>
          <p:cNvSpPr>
            <a:spLocks noGrp="1"/>
          </p:cNvSpPr>
          <p:nvPr>
            <p:ph idx="1"/>
          </p:nvPr>
        </p:nvSpPr>
        <p:spPr>
          <a:xfrm>
            <a:off x="572493" y="2071316"/>
            <a:ext cx="6713552" cy="4119172"/>
          </a:xfrm>
          <a:noFill/>
        </p:spPr>
        <p:txBody>
          <a:bodyPr anchor="t">
            <a:normAutofit/>
          </a:bodyPr>
          <a:lstStyle/>
          <a:p>
            <a:pPr marL="342900" lvl="0" indent="-342900">
              <a:spcAft>
                <a:spcPts val="800"/>
              </a:spcAft>
              <a:buSzPts val="1000"/>
              <a:buFont typeface="Symbol" panose="05050102010706020507" pitchFamily="18" charset="2"/>
              <a:buChar char=""/>
              <a:tabLst>
                <a:tab pos="457200" algn="l"/>
              </a:tabLst>
            </a:pPr>
            <a:r>
              <a:rPr lang="fr-BE" sz="2200" kern="100" dirty="0">
                <a:effectLst/>
                <a:latin typeface="Aptos" panose="020B0004020202020204" pitchFamily="34" charset="0"/>
                <a:ea typeface="Aptos" panose="020B0004020202020204" pitchFamily="34" charset="0"/>
                <a:cs typeface="Times New Roman" panose="02020603050405020304" pitchFamily="18" charset="0"/>
              </a:rPr>
              <a:t>Les fils d’alimentation du décodeur sont ceux de couleur rouge et noir, qui doivent être soudés aux contacts d’alimentation du châssis.</a:t>
            </a:r>
          </a:p>
          <a:p>
            <a:endParaRPr lang="fr-BE" sz="1500" dirty="0"/>
          </a:p>
        </p:txBody>
      </p:sp>
    </p:spTree>
    <p:extLst>
      <p:ext uri="{BB962C8B-B14F-4D97-AF65-F5344CB8AC3E}">
        <p14:creationId xmlns:p14="http://schemas.microsoft.com/office/powerpoint/2010/main" val="3486552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5ACD1DF-C523-0E11-EA3F-02574AF41459}"/>
              </a:ext>
            </a:extLst>
          </p:cNvPr>
          <p:cNvSpPr>
            <a:spLocks noGrp="1"/>
          </p:cNvSpPr>
          <p:nvPr>
            <p:ph type="title"/>
          </p:nvPr>
        </p:nvSpPr>
        <p:spPr>
          <a:xfrm>
            <a:off x="572493" y="238539"/>
            <a:ext cx="11018520" cy="1434415"/>
          </a:xfrm>
        </p:spPr>
        <p:txBody>
          <a:bodyPr anchor="b">
            <a:normAutofit/>
          </a:bodyPr>
          <a:lstStyle/>
          <a:p>
            <a:r>
              <a:rPr lang="fr-BE" sz="5400" b="1" kern="100" dirty="0">
                <a:effectLst/>
                <a:latin typeface="Aptos" panose="020B0004020202020204" pitchFamily="34" charset="0"/>
                <a:ea typeface="Aptos" panose="020B0004020202020204" pitchFamily="34" charset="0"/>
                <a:cs typeface="Times New Roman" panose="02020603050405020304" pitchFamily="18" charset="0"/>
              </a:rPr>
              <a:t>Installation du décodeur :</a:t>
            </a:r>
            <a:endParaRPr lang="fr-BE" sz="5400" dirty="0"/>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roquis&#10;&#10;Description générée automatiquement">
            <a:extLst>
              <a:ext uri="{FF2B5EF4-FFF2-40B4-BE49-F238E27FC236}">
                <a16:creationId xmlns:a16="http://schemas.microsoft.com/office/drawing/2014/main" id="{9FCED7F9-B31A-4F80-EF19-6115DE1F1384}"/>
              </a:ext>
            </a:extLst>
          </p:cNvPr>
          <p:cNvPicPr>
            <a:picLocks noChangeAspect="1"/>
          </p:cNvPicPr>
          <p:nvPr/>
        </p:nvPicPr>
        <p:blipFill>
          <a:blip r:embed="rId2">
            <a:extLst>
              <a:ext uri="{28A0092B-C50C-407E-A947-70E740481C1C}">
                <a14:useLocalDpi xmlns:a14="http://schemas.microsoft.com/office/drawing/2010/main" val="0"/>
              </a:ext>
            </a:extLst>
          </a:blip>
          <a:srcRect l="5747" t="1" r="1" b="1"/>
          <a:stretch/>
        </p:blipFill>
        <p:spPr bwMode="auto">
          <a:xfrm>
            <a:off x="5825067" y="2093976"/>
            <a:ext cx="5791655" cy="4096512"/>
          </a:xfrm>
          <a:prstGeom prst="rect">
            <a:avLst/>
          </a:prstGeom>
          <a:noFill/>
        </p:spPr>
      </p:pic>
      <p:sp>
        <p:nvSpPr>
          <p:cNvPr id="3" name="Espace réservé du contenu 2">
            <a:extLst>
              <a:ext uri="{FF2B5EF4-FFF2-40B4-BE49-F238E27FC236}">
                <a16:creationId xmlns:a16="http://schemas.microsoft.com/office/drawing/2014/main" id="{54504D8B-BD2D-B663-D924-5D5446C23937}"/>
              </a:ext>
            </a:extLst>
          </p:cNvPr>
          <p:cNvSpPr>
            <a:spLocks noGrp="1"/>
          </p:cNvSpPr>
          <p:nvPr>
            <p:ph idx="1"/>
          </p:nvPr>
        </p:nvSpPr>
        <p:spPr>
          <a:xfrm>
            <a:off x="572493" y="2071316"/>
            <a:ext cx="6713552" cy="4119172"/>
          </a:xfrm>
          <a:noFill/>
        </p:spPr>
        <p:txBody>
          <a:bodyPr anchor="t">
            <a:normAutofit/>
          </a:bodyPr>
          <a:lstStyle/>
          <a:p>
            <a:r>
              <a:rPr lang="fr-BE" sz="2200" kern="100" dirty="0">
                <a:effectLst/>
                <a:latin typeface="Aptos" panose="020B0004020202020204" pitchFamily="34" charset="0"/>
                <a:ea typeface="Aptos" panose="020B0004020202020204" pitchFamily="34" charset="0"/>
                <a:cs typeface="Times New Roman" panose="02020603050405020304" pitchFamily="18" charset="0"/>
              </a:rPr>
              <a:t>Les fils orange et gris (courant de traction) doivent être soudés chacun à une borne du moteur.</a:t>
            </a:r>
          </a:p>
          <a:p>
            <a:endParaRPr lang="fr-BE" sz="2200" dirty="0"/>
          </a:p>
        </p:txBody>
      </p:sp>
    </p:spTree>
    <p:extLst>
      <p:ext uri="{BB962C8B-B14F-4D97-AF65-F5344CB8AC3E}">
        <p14:creationId xmlns:p14="http://schemas.microsoft.com/office/powerpoint/2010/main" val="2640237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95A2373-57D1-2600-18D6-C10E7DA0E387}"/>
              </a:ext>
            </a:extLst>
          </p:cNvPr>
          <p:cNvSpPr>
            <a:spLocks noGrp="1"/>
          </p:cNvSpPr>
          <p:nvPr>
            <p:ph type="title"/>
          </p:nvPr>
        </p:nvSpPr>
        <p:spPr>
          <a:xfrm>
            <a:off x="572493" y="238539"/>
            <a:ext cx="11018520" cy="1434415"/>
          </a:xfrm>
        </p:spPr>
        <p:txBody>
          <a:bodyPr anchor="b">
            <a:normAutofit/>
          </a:bodyPr>
          <a:lstStyle/>
          <a:p>
            <a:r>
              <a:rPr lang="fr-BE" sz="5400" b="1" kern="100" dirty="0">
                <a:effectLst/>
                <a:latin typeface="Aptos" panose="020B0004020202020204" pitchFamily="34" charset="0"/>
                <a:ea typeface="Aptos" panose="020B0004020202020204" pitchFamily="34" charset="0"/>
                <a:cs typeface="Times New Roman" panose="02020603050405020304" pitchFamily="18" charset="0"/>
              </a:rPr>
              <a:t>Installation du décodeur :</a:t>
            </a:r>
            <a:endParaRPr lang="fr-BE" sz="54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roquis&#10;&#10;Description générée automatiquement">
            <a:extLst>
              <a:ext uri="{FF2B5EF4-FFF2-40B4-BE49-F238E27FC236}">
                <a16:creationId xmlns:a16="http://schemas.microsoft.com/office/drawing/2014/main" id="{D08BE322-90FF-11ED-851C-E2F0ED1B322B}"/>
              </a:ext>
            </a:extLst>
          </p:cNvPr>
          <p:cNvPicPr>
            <a:picLocks noChangeAspect="1"/>
          </p:cNvPicPr>
          <p:nvPr/>
        </p:nvPicPr>
        <p:blipFill>
          <a:blip r:embed="rId2">
            <a:extLst>
              <a:ext uri="{28A0092B-C50C-407E-A947-70E740481C1C}">
                <a14:useLocalDpi xmlns:a14="http://schemas.microsoft.com/office/drawing/2010/main" val="0"/>
              </a:ext>
            </a:extLst>
          </a:blip>
          <a:srcRect l="271" t="16262" r="-2" b="-2"/>
          <a:stretch/>
        </p:blipFill>
        <p:spPr bwMode="auto">
          <a:xfrm>
            <a:off x="5012267" y="2760132"/>
            <a:ext cx="6604455" cy="3430355"/>
          </a:xfrm>
          <a:prstGeom prst="rect">
            <a:avLst/>
          </a:prstGeom>
          <a:noFill/>
        </p:spPr>
      </p:pic>
      <p:sp>
        <p:nvSpPr>
          <p:cNvPr id="3" name="Espace réservé du contenu 2">
            <a:extLst>
              <a:ext uri="{FF2B5EF4-FFF2-40B4-BE49-F238E27FC236}">
                <a16:creationId xmlns:a16="http://schemas.microsoft.com/office/drawing/2014/main" id="{EDC715B9-0D1D-DF6D-0969-0772AE69125E}"/>
              </a:ext>
            </a:extLst>
          </p:cNvPr>
          <p:cNvSpPr>
            <a:spLocks noGrp="1"/>
          </p:cNvSpPr>
          <p:nvPr>
            <p:ph idx="1"/>
          </p:nvPr>
        </p:nvSpPr>
        <p:spPr>
          <a:xfrm>
            <a:off x="572493" y="2071316"/>
            <a:ext cx="6713552" cy="4119172"/>
          </a:xfrm>
          <a:noFill/>
        </p:spPr>
        <p:txBody>
          <a:bodyPr anchor="t">
            <a:normAutofit/>
          </a:bodyPr>
          <a:lstStyle/>
          <a:p>
            <a:pPr marL="342900" lvl="0" indent="-342900">
              <a:spcAft>
                <a:spcPts val="800"/>
              </a:spcAft>
              <a:buSzPts val="1000"/>
              <a:buFont typeface="Symbol" panose="05050102010706020507" pitchFamily="18" charset="2"/>
              <a:buChar char=""/>
              <a:tabLst>
                <a:tab pos="457200" algn="l"/>
              </a:tabLst>
            </a:pPr>
            <a:r>
              <a:rPr lang="fr-BE" sz="2200" kern="100" dirty="0">
                <a:effectLst/>
                <a:latin typeface="Aptos" panose="020B0004020202020204" pitchFamily="34" charset="0"/>
                <a:ea typeface="Aptos" panose="020B0004020202020204" pitchFamily="34" charset="0"/>
                <a:cs typeface="Times New Roman" panose="02020603050405020304" pitchFamily="18" charset="0"/>
              </a:rPr>
              <a:t>Les fils jaune et blanc sont à souder chacun à l’une des bornes de chaque ampoule. Le fil bleu (retour commun) est à souder à l’autre borne de chaque ampoule.</a:t>
            </a:r>
          </a:p>
        </p:txBody>
      </p:sp>
    </p:spTree>
    <p:extLst>
      <p:ext uri="{BB962C8B-B14F-4D97-AF65-F5344CB8AC3E}">
        <p14:creationId xmlns:p14="http://schemas.microsoft.com/office/powerpoint/2010/main" val="2132234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B77344E-B98B-CD6A-CC17-72BD2EA2E5F6}"/>
              </a:ext>
            </a:extLst>
          </p:cNvPr>
          <p:cNvSpPr>
            <a:spLocks noGrp="1"/>
          </p:cNvSpPr>
          <p:nvPr>
            <p:ph idx="1"/>
          </p:nvPr>
        </p:nvSpPr>
        <p:spPr>
          <a:xfrm>
            <a:off x="4474462" y="630936"/>
            <a:ext cx="7074409" cy="1463040"/>
          </a:xfrm>
        </p:spPr>
        <p:txBody>
          <a:bodyPr anchor="ctr">
            <a:normAutofit/>
          </a:bodyPr>
          <a:lstStyle/>
          <a:p>
            <a:pPr marL="342900" lvl="0" indent="-342900">
              <a:spcAft>
                <a:spcPts val="800"/>
              </a:spcAft>
              <a:buSzPts val="1000"/>
              <a:buFont typeface="Symbol" panose="05050102010706020507" pitchFamily="18" charset="2"/>
              <a:buChar char=""/>
              <a:tabLst>
                <a:tab pos="457200" algn="l"/>
              </a:tabLst>
            </a:pPr>
            <a:endParaRPr lang="fr-BE" sz="15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fr-BE" sz="15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Le tout doit être positionné en prenant soin d’isoler très soigneusement tous les contacts, spécialement autour du décodeur.</a:t>
            </a:r>
          </a:p>
          <a:p>
            <a:r>
              <a:rPr lang="fr-BE" sz="15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Attention : Toujours lire la documentation du fabricant.</a:t>
            </a:r>
            <a:endParaRPr lang="fr-BE" sz="15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endParaRPr lang="fr-BE" sz="1500" dirty="0">
              <a:solidFill>
                <a:srgbClr val="FFFFFF"/>
              </a:solidFill>
            </a:endParaRPr>
          </a:p>
        </p:txBody>
      </p:sp>
      <p:pic>
        <p:nvPicPr>
          <p:cNvPr id="4" name="Image 3" descr="Une image contenant fils électriques, Ingénierie électronique, fourniture d’électricité, câble&#10;&#10;Description générée automatiquement">
            <a:extLst>
              <a:ext uri="{FF2B5EF4-FFF2-40B4-BE49-F238E27FC236}">
                <a16:creationId xmlns:a16="http://schemas.microsoft.com/office/drawing/2014/main" id="{5C39E339-F6C3-994A-84D4-8324EC17F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1613" y="2971800"/>
            <a:ext cx="10096582" cy="3278488"/>
          </a:xfrm>
          <a:prstGeom prst="rect">
            <a:avLst/>
          </a:prstGeom>
          <a:noFill/>
        </p:spPr>
      </p:pic>
    </p:spTree>
    <p:extLst>
      <p:ext uri="{BB962C8B-B14F-4D97-AF65-F5344CB8AC3E}">
        <p14:creationId xmlns:p14="http://schemas.microsoft.com/office/powerpoint/2010/main" val="2325390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diagramme, Plan, capture d’écran, texte&#10;&#10;Description générée automatiquement">
            <a:extLst>
              <a:ext uri="{FF2B5EF4-FFF2-40B4-BE49-F238E27FC236}">
                <a16:creationId xmlns:a16="http://schemas.microsoft.com/office/drawing/2014/main" id="{56F7CBA6-A865-0558-CF6C-AA317DCA61F1}"/>
              </a:ext>
            </a:extLst>
          </p:cNvPr>
          <p:cNvPicPr>
            <a:picLocks noChangeAspect="1"/>
          </p:cNvPicPr>
          <p:nvPr/>
        </p:nvPicPr>
        <p:blipFill>
          <a:blip r:embed="rId2"/>
          <a:srcRect l="1875" t="8764" r="7005"/>
          <a:stretch/>
        </p:blipFill>
        <p:spPr>
          <a:xfrm>
            <a:off x="2509121" y="2653788"/>
            <a:ext cx="9059700" cy="3016168"/>
          </a:xfrm>
          <a:prstGeom prst="rect">
            <a:avLst/>
          </a:prstGeom>
        </p:spPr>
      </p:pic>
      <p:sp>
        <p:nvSpPr>
          <p:cNvPr id="2" name="Titre 1">
            <a:extLst>
              <a:ext uri="{FF2B5EF4-FFF2-40B4-BE49-F238E27FC236}">
                <a16:creationId xmlns:a16="http://schemas.microsoft.com/office/drawing/2014/main" id="{7D12F4D0-0333-60C2-D13F-7EAAD1EA9CDA}"/>
              </a:ext>
            </a:extLst>
          </p:cNvPr>
          <p:cNvSpPr>
            <a:spLocks noGrp="1"/>
          </p:cNvSpPr>
          <p:nvPr>
            <p:ph type="title"/>
          </p:nvPr>
        </p:nvSpPr>
        <p:spPr>
          <a:xfrm>
            <a:off x="630936" y="639520"/>
            <a:ext cx="3429000" cy="1719072"/>
          </a:xfrm>
        </p:spPr>
        <p:txBody>
          <a:bodyPr anchor="b">
            <a:normAutofit/>
          </a:bodyPr>
          <a:lstStyle/>
          <a:p>
            <a:r>
              <a:rPr lang="fr-BE" sz="4200" b="1">
                <a:effectLst/>
                <a:latin typeface="Aptos" panose="020B0004020202020204" pitchFamily="34" charset="0"/>
                <a:ea typeface="Aptos" panose="020B0004020202020204" pitchFamily="34" charset="0"/>
                <a:cs typeface="Times New Roman" panose="02020603050405020304" pitchFamily="18" charset="0"/>
              </a:rPr>
              <a:t>Code couleur ESU :</a:t>
            </a:r>
            <a:endParaRPr lang="fr-BE" sz="4200"/>
          </a:p>
        </p:txBody>
      </p:sp>
      <p:sp>
        <p:nvSpPr>
          <p:cNvPr id="2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F65725E-7011-E103-DA49-8F2987772F41}"/>
              </a:ext>
            </a:extLst>
          </p:cNvPr>
          <p:cNvSpPr>
            <a:spLocks noGrp="1"/>
          </p:cNvSpPr>
          <p:nvPr>
            <p:ph idx="1"/>
          </p:nvPr>
        </p:nvSpPr>
        <p:spPr>
          <a:xfrm>
            <a:off x="630936" y="2807208"/>
            <a:ext cx="3429000" cy="3410712"/>
          </a:xfrm>
        </p:spPr>
        <p:txBody>
          <a:bodyPr anchor="t">
            <a:normAutofit/>
          </a:bodyPr>
          <a:lstStyle/>
          <a:p>
            <a:pPr marL="342900" lvl="0" indent="-342900">
              <a:spcAft>
                <a:spcPts val="800"/>
              </a:spcAft>
              <a:buSzPts val="1000"/>
              <a:buFont typeface="Symbol" panose="05050102010706020507" pitchFamily="18" charset="2"/>
              <a:buChar char=""/>
              <a:tabLst>
                <a:tab pos="457200" algn="l"/>
              </a:tabLst>
            </a:pPr>
            <a:r>
              <a:rPr lang="fr-BE" sz="1200" kern="100">
                <a:effectLst/>
                <a:latin typeface="Aptos" panose="020B0004020202020204" pitchFamily="34" charset="0"/>
                <a:ea typeface="Aptos" panose="020B0004020202020204" pitchFamily="34" charset="0"/>
                <a:cs typeface="Times New Roman" panose="02020603050405020304" pitchFamily="18" charset="0"/>
              </a:rPr>
              <a:t>Rouge et noir : voie</a:t>
            </a:r>
          </a:p>
          <a:p>
            <a:pPr marL="342900" lvl="0" indent="-342900">
              <a:spcAft>
                <a:spcPts val="800"/>
              </a:spcAft>
              <a:buSzPts val="1000"/>
              <a:buFont typeface="Symbol" panose="05050102010706020507" pitchFamily="18" charset="2"/>
              <a:buChar char=""/>
              <a:tabLst>
                <a:tab pos="457200" algn="l"/>
              </a:tabLst>
            </a:pPr>
            <a:r>
              <a:rPr lang="fr-BE" sz="1200" kern="100">
                <a:effectLst/>
                <a:latin typeface="Aptos" panose="020B0004020202020204" pitchFamily="34" charset="0"/>
                <a:ea typeface="Aptos" panose="020B0004020202020204" pitchFamily="34" charset="0"/>
                <a:cs typeface="Times New Roman" panose="02020603050405020304" pitchFamily="18" charset="0"/>
              </a:rPr>
              <a:t>Orange et gris : moteur</a:t>
            </a:r>
          </a:p>
          <a:p>
            <a:pPr marL="342900" lvl="0" indent="-342900">
              <a:spcAft>
                <a:spcPts val="800"/>
              </a:spcAft>
              <a:buSzPts val="1000"/>
              <a:buFont typeface="Symbol" panose="05050102010706020507" pitchFamily="18" charset="2"/>
              <a:buChar char=""/>
              <a:tabLst>
                <a:tab pos="457200" algn="l"/>
              </a:tabLst>
            </a:pPr>
            <a:r>
              <a:rPr lang="fr-BE" sz="1200" kern="100">
                <a:effectLst/>
                <a:latin typeface="Aptos" panose="020B0004020202020204" pitchFamily="34" charset="0"/>
                <a:ea typeface="Aptos" panose="020B0004020202020204" pitchFamily="34" charset="0"/>
                <a:cs typeface="Times New Roman" panose="02020603050405020304" pitchFamily="18" charset="0"/>
              </a:rPr>
              <a:t>Bleu : + (« 16V »)</a:t>
            </a:r>
          </a:p>
          <a:p>
            <a:pPr marL="342900" lvl="0" indent="-342900">
              <a:spcAft>
                <a:spcPts val="800"/>
              </a:spcAft>
              <a:buSzPts val="1000"/>
              <a:buFont typeface="Symbol" panose="05050102010706020507" pitchFamily="18" charset="2"/>
              <a:buChar char=""/>
              <a:tabLst>
                <a:tab pos="457200" algn="l"/>
              </a:tabLst>
            </a:pPr>
            <a:r>
              <a:rPr lang="fr-BE" sz="1200" kern="100">
                <a:effectLst/>
                <a:latin typeface="Aptos" panose="020B0004020202020204" pitchFamily="34" charset="0"/>
                <a:ea typeface="Aptos" panose="020B0004020202020204" pitchFamily="34" charset="0"/>
                <a:cs typeface="Times New Roman" panose="02020603050405020304" pitchFamily="18" charset="0"/>
              </a:rPr>
              <a:t>Blanc : Lampe avant</a:t>
            </a:r>
          </a:p>
          <a:p>
            <a:pPr marL="342900" lvl="0" indent="-342900">
              <a:spcAft>
                <a:spcPts val="800"/>
              </a:spcAft>
              <a:buSzPts val="1000"/>
              <a:buFont typeface="Symbol" panose="05050102010706020507" pitchFamily="18" charset="2"/>
              <a:buChar char=""/>
              <a:tabLst>
                <a:tab pos="457200" algn="l"/>
              </a:tabLst>
            </a:pPr>
            <a:r>
              <a:rPr lang="fr-BE" sz="1200" kern="100">
                <a:effectLst/>
                <a:latin typeface="Aptos" panose="020B0004020202020204" pitchFamily="34" charset="0"/>
                <a:ea typeface="Aptos" panose="020B0004020202020204" pitchFamily="34" charset="0"/>
                <a:cs typeface="Times New Roman" panose="02020603050405020304" pitchFamily="18" charset="0"/>
              </a:rPr>
              <a:t>Jaune : Lampe arrière</a:t>
            </a:r>
          </a:p>
          <a:p>
            <a:pPr marL="342900" lvl="0" indent="-342900">
              <a:spcAft>
                <a:spcPts val="800"/>
              </a:spcAft>
              <a:buSzPts val="1000"/>
              <a:buFont typeface="Symbol" panose="05050102010706020507" pitchFamily="18" charset="2"/>
              <a:buChar char=""/>
              <a:tabLst>
                <a:tab pos="457200" algn="l"/>
              </a:tabLst>
            </a:pPr>
            <a:r>
              <a:rPr lang="fr-BE" sz="1200" kern="100">
                <a:effectLst/>
                <a:latin typeface="Aptos" panose="020B0004020202020204" pitchFamily="34" charset="0"/>
                <a:ea typeface="Aptos" panose="020B0004020202020204" pitchFamily="34" charset="0"/>
                <a:cs typeface="Times New Roman" panose="02020603050405020304" pitchFamily="18" charset="0"/>
              </a:rPr>
              <a:t>Vert : Auxiliaire 1</a:t>
            </a:r>
          </a:p>
          <a:p>
            <a:pPr marL="342900" lvl="0" indent="-342900">
              <a:spcAft>
                <a:spcPts val="800"/>
              </a:spcAft>
              <a:buSzPts val="1000"/>
              <a:buFont typeface="Symbol" panose="05050102010706020507" pitchFamily="18" charset="2"/>
              <a:buChar char=""/>
              <a:tabLst>
                <a:tab pos="457200" algn="l"/>
              </a:tabLst>
            </a:pPr>
            <a:r>
              <a:rPr lang="fr-BE" sz="1200" kern="100">
                <a:effectLst/>
                <a:latin typeface="Aptos" panose="020B0004020202020204" pitchFamily="34" charset="0"/>
                <a:ea typeface="Aptos" panose="020B0004020202020204" pitchFamily="34" charset="0"/>
                <a:cs typeface="Times New Roman" panose="02020603050405020304" pitchFamily="18" charset="0"/>
              </a:rPr>
              <a:t>Violet : Auxiliaire 2</a:t>
            </a:r>
          </a:p>
          <a:p>
            <a:pPr>
              <a:spcAft>
                <a:spcPts val="800"/>
              </a:spcAft>
            </a:pPr>
            <a:r>
              <a:rPr lang="fr-BE" sz="1200" kern="100">
                <a:effectLst/>
                <a:latin typeface="Aptos" panose="020B0004020202020204" pitchFamily="34" charset="0"/>
                <a:ea typeface="Aptos" panose="020B0004020202020204" pitchFamily="34" charset="0"/>
                <a:cs typeface="Times New Roman" panose="02020603050405020304" pitchFamily="18" charset="0"/>
              </a:rPr>
              <a:t>Les plus grandes erreurs sont de mélanger l’orange et le rouge.</a:t>
            </a:r>
          </a:p>
          <a:p>
            <a:endParaRPr lang="fr-BE" sz="1200"/>
          </a:p>
        </p:txBody>
      </p:sp>
    </p:spTree>
    <p:extLst>
      <p:ext uri="{BB962C8B-B14F-4D97-AF65-F5344CB8AC3E}">
        <p14:creationId xmlns:p14="http://schemas.microsoft.com/office/powerpoint/2010/main" val="1713451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A3F4CE9-DAAF-30EC-D022-18D639CDDC28}"/>
              </a:ext>
            </a:extLst>
          </p:cNvPr>
          <p:cNvSpPr>
            <a:spLocks noGrp="1"/>
          </p:cNvSpPr>
          <p:nvPr>
            <p:ph type="title"/>
          </p:nvPr>
        </p:nvSpPr>
        <p:spPr>
          <a:xfrm>
            <a:off x="572493" y="238539"/>
            <a:ext cx="11018520" cy="1434415"/>
          </a:xfrm>
        </p:spPr>
        <p:txBody>
          <a:bodyPr anchor="b">
            <a:normAutofit/>
          </a:bodyPr>
          <a:lstStyle/>
          <a:p>
            <a:r>
              <a:rPr lang="fr-BE" sz="4600" b="1" kern="100">
                <a:effectLst/>
                <a:latin typeface="Aptos" panose="020B0004020202020204" pitchFamily="34" charset="0"/>
                <a:ea typeface="Aptos" panose="020B0004020202020204" pitchFamily="34" charset="0"/>
                <a:cs typeface="Times New Roman" panose="02020603050405020304" pitchFamily="18" charset="0"/>
              </a:rPr>
              <a:t>Feux de la locomotive</a:t>
            </a:r>
            <a:br>
              <a:rPr lang="fr-BE" sz="4600" kern="100">
                <a:effectLst/>
                <a:latin typeface="Aptos" panose="020B0004020202020204" pitchFamily="34" charset="0"/>
                <a:ea typeface="Aptos" panose="020B0004020202020204" pitchFamily="34" charset="0"/>
                <a:cs typeface="Times New Roman" panose="02020603050405020304" pitchFamily="18" charset="0"/>
              </a:rPr>
            </a:br>
            <a:endParaRPr lang="fr-BE" sz="46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C20E8109-17AE-3364-48DD-4588B929AF12}"/>
              </a:ext>
            </a:extLst>
          </p:cNvPr>
          <p:cNvSpPr>
            <a:spLocks noGrp="1"/>
          </p:cNvSpPr>
          <p:nvPr>
            <p:ph idx="1"/>
          </p:nvPr>
        </p:nvSpPr>
        <p:spPr>
          <a:xfrm>
            <a:off x="572493" y="2071316"/>
            <a:ext cx="5523507" cy="4119172"/>
          </a:xfrm>
        </p:spPr>
        <p:txBody>
          <a:bodyPr anchor="t">
            <a:normAutofit/>
          </a:bodyPr>
          <a:lstStyle/>
          <a:p>
            <a:pPr>
              <a:spcAft>
                <a:spcPts val="800"/>
              </a:spcAft>
            </a:pPr>
            <a:r>
              <a:rPr lang="fr-BE" sz="2200" b="1" kern="100" dirty="0">
                <a:effectLst/>
                <a:latin typeface="Aptos" panose="020B0004020202020204" pitchFamily="34" charset="0"/>
                <a:ea typeface="Aptos" panose="020B0004020202020204" pitchFamily="34" charset="0"/>
                <a:cs typeface="Times New Roman" panose="02020603050405020304" pitchFamily="18" charset="0"/>
              </a:rPr>
              <a:t>Ampoules appropriées :</a:t>
            </a:r>
            <a:br>
              <a:rPr lang="fr-BE" sz="2200" kern="100" dirty="0">
                <a:effectLst/>
                <a:latin typeface="Aptos" panose="020B0004020202020204" pitchFamily="34" charset="0"/>
                <a:ea typeface="Aptos" panose="020B0004020202020204" pitchFamily="34" charset="0"/>
                <a:cs typeface="Times New Roman" panose="02020603050405020304" pitchFamily="18" charset="0"/>
              </a:rPr>
            </a:br>
            <a:r>
              <a:rPr lang="fr-BE" sz="2200" kern="100" dirty="0">
                <a:effectLst/>
                <a:latin typeface="Aptos" panose="020B0004020202020204" pitchFamily="34" charset="0"/>
                <a:ea typeface="Aptos" panose="020B0004020202020204" pitchFamily="34" charset="0"/>
                <a:cs typeface="Times New Roman" panose="02020603050405020304" pitchFamily="18" charset="0"/>
              </a:rPr>
              <a:t>N’installez que des ampoules de 16V ou plus et dont l’intensité nominale n’excède pas 50 mA.</a:t>
            </a:r>
          </a:p>
          <a:p>
            <a:pPr>
              <a:spcAft>
                <a:spcPts val="800"/>
              </a:spcAft>
            </a:pPr>
            <a:r>
              <a:rPr lang="fr-BE" sz="2200" b="1" kern="100" dirty="0">
                <a:effectLst/>
                <a:latin typeface="Aptos" panose="020B0004020202020204" pitchFamily="34" charset="0"/>
                <a:ea typeface="Aptos" panose="020B0004020202020204" pitchFamily="34" charset="0"/>
                <a:cs typeface="Times New Roman" panose="02020603050405020304" pitchFamily="18" charset="0"/>
              </a:rPr>
              <a:t>Utilisation des </a:t>
            </a:r>
            <a:r>
              <a:rPr lang="fr-BE" sz="2200" b="1" kern="100" dirty="0" err="1">
                <a:effectLst/>
                <a:latin typeface="Aptos" panose="020B0004020202020204" pitchFamily="34" charset="0"/>
                <a:ea typeface="Aptos" panose="020B0004020202020204" pitchFamily="34" charset="0"/>
                <a:cs typeface="Times New Roman" panose="02020603050405020304" pitchFamily="18" charset="0"/>
              </a:rPr>
              <a:t>LEDs</a:t>
            </a:r>
            <a:r>
              <a:rPr lang="fr-BE" sz="2200" b="1" kern="100" dirty="0">
                <a:effectLst/>
                <a:latin typeface="Aptos" panose="020B0004020202020204" pitchFamily="34" charset="0"/>
                <a:ea typeface="Aptos" panose="020B0004020202020204" pitchFamily="34" charset="0"/>
                <a:cs typeface="Times New Roman" panose="02020603050405020304" pitchFamily="18" charset="0"/>
              </a:rPr>
              <a:t> :</a:t>
            </a:r>
            <a:br>
              <a:rPr lang="fr-BE" sz="2200" kern="100" dirty="0">
                <a:effectLst/>
                <a:latin typeface="Aptos" panose="020B0004020202020204" pitchFamily="34" charset="0"/>
                <a:ea typeface="Aptos" panose="020B0004020202020204" pitchFamily="34" charset="0"/>
                <a:cs typeface="Times New Roman" panose="02020603050405020304" pitchFamily="18" charset="0"/>
              </a:rPr>
            </a:br>
            <a:r>
              <a:rPr lang="fr-BE" sz="2200" kern="100" dirty="0">
                <a:effectLst/>
                <a:latin typeface="Aptos" panose="020B0004020202020204" pitchFamily="34" charset="0"/>
                <a:ea typeface="Aptos" panose="020B0004020202020204" pitchFamily="34" charset="0"/>
                <a:cs typeface="Times New Roman" panose="02020603050405020304" pitchFamily="18" charset="0"/>
              </a:rPr>
              <a:t>Par défaut, les sorties éclairages sont en +/- 16V avec un courant de 50 mA. Une LED fonctionne avec du 3V, il faut ajouter une résistance pour limiter l’intensité.</a:t>
            </a:r>
          </a:p>
          <a:p>
            <a:endParaRPr lang="fr-BE" sz="2200" dirty="0"/>
          </a:p>
        </p:txBody>
      </p:sp>
      <p:pic>
        <p:nvPicPr>
          <p:cNvPr id="4" name="Image 3" descr="Une image contenant texte, diagramme, capture d’écran, ligne&#10;&#10;Description générée automatiquement">
            <a:extLst>
              <a:ext uri="{FF2B5EF4-FFF2-40B4-BE49-F238E27FC236}">
                <a16:creationId xmlns:a16="http://schemas.microsoft.com/office/drawing/2014/main" id="{DB802EE7-8A42-FA6F-D010-2305C6818E3E}"/>
              </a:ext>
            </a:extLst>
          </p:cNvPr>
          <p:cNvPicPr>
            <a:picLocks noChangeAspect="1"/>
          </p:cNvPicPr>
          <p:nvPr/>
        </p:nvPicPr>
        <p:blipFill>
          <a:blip r:embed="rId2"/>
          <a:srcRect l="1182" t="-24607" r="11334" b="24605"/>
          <a:stretch/>
        </p:blipFill>
        <p:spPr>
          <a:xfrm>
            <a:off x="6219982" y="1079944"/>
            <a:ext cx="5844988" cy="4096512"/>
          </a:xfrm>
          <a:prstGeom prst="rect">
            <a:avLst/>
          </a:prstGeom>
        </p:spPr>
      </p:pic>
    </p:spTree>
    <p:extLst>
      <p:ext uri="{BB962C8B-B14F-4D97-AF65-F5344CB8AC3E}">
        <p14:creationId xmlns:p14="http://schemas.microsoft.com/office/powerpoint/2010/main" val="2157819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64F677-D50D-F0F5-3864-9D521F8C75AD}"/>
              </a:ext>
            </a:extLst>
          </p:cNvPr>
          <p:cNvSpPr>
            <a:spLocks noGrp="1"/>
          </p:cNvSpPr>
          <p:nvPr>
            <p:ph type="title"/>
          </p:nvPr>
        </p:nvSpPr>
        <p:spPr>
          <a:xfrm>
            <a:off x="686834" y="1153572"/>
            <a:ext cx="3200400" cy="4461163"/>
          </a:xfrm>
        </p:spPr>
        <p:txBody>
          <a:bodyPr>
            <a:normAutofit/>
          </a:bodyPr>
          <a:lstStyle/>
          <a:p>
            <a:r>
              <a:rPr lang="fr-BE">
                <a:solidFill>
                  <a:srgbClr val="FFFFFF"/>
                </a:solidFill>
              </a:rPr>
              <a:t>Résistance</a:t>
            </a:r>
          </a:p>
        </p:txBody>
      </p:sp>
      <p:sp>
        <p:nvSpPr>
          <p:cNvPr id="28" name="Arc 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AD0A21ED-2732-8C17-D19F-988CE6553031}"/>
              </a:ext>
            </a:extLst>
          </p:cNvPr>
          <p:cNvSpPr>
            <a:spLocks noGrp="1"/>
          </p:cNvSpPr>
          <p:nvPr>
            <p:ph idx="1"/>
          </p:nvPr>
        </p:nvSpPr>
        <p:spPr>
          <a:xfrm>
            <a:off x="4447308" y="591344"/>
            <a:ext cx="6906491" cy="5585619"/>
          </a:xfrm>
        </p:spPr>
        <p:txBody>
          <a:bodyPr anchor="ctr">
            <a:normAutofit/>
          </a:bodyPr>
          <a:lstStyle/>
          <a:p>
            <a:r>
              <a:rPr lang="fr-BE" sz="2600" kern="100" dirty="0">
                <a:effectLst/>
                <a:latin typeface="Aptos" panose="020B0004020202020204" pitchFamily="34" charset="0"/>
                <a:ea typeface="Aptos" panose="020B0004020202020204" pitchFamily="34" charset="0"/>
                <a:cs typeface="Times New Roman" panose="02020603050405020304" pitchFamily="18" charset="0"/>
              </a:rPr>
              <a:t>La résistance doit avoir une valeur nominale comprise entre 470 Ohms et 2,2 kOhms.</a:t>
            </a:r>
            <a:br>
              <a:rPr lang="fr-BE" sz="2600" kern="100" dirty="0">
                <a:effectLst/>
                <a:latin typeface="Aptos" panose="020B0004020202020204" pitchFamily="34" charset="0"/>
                <a:ea typeface="Aptos" panose="020B0004020202020204" pitchFamily="34" charset="0"/>
                <a:cs typeface="Times New Roman" panose="02020603050405020304" pitchFamily="18" charset="0"/>
              </a:rPr>
            </a:br>
            <a:r>
              <a:rPr lang="fr-BE" sz="2600" kern="100" dirty="0">
                <a:effectLst/>
                <a:latin typeface="Aptos" panose="020B0004020202020204" pitchFamily="34" charset="0"/>
                <a:ea typeface="Aptos" panose="020B0004020202020204" pitchFamily="34" charset="0"/>
                <a:cs typeface="Times New Roman" panose="02020603050405020304" pitchFamily="18" charset="0"/>
              </a:rPr>
              <a:t>L’utilisation des DEL ou LED  sans cette résistance entraînera leur destruction immédiate !</a:t>
            </a:r>
            <a:br>
              <a:rPr lang="fr-BE" sz="2600" kern="100" dirty="0">
                <a:effectLst/>
                <a:latin typeface="Aptos" panose="020B0004020202020204" pitchFamily="34" charset="0"/>
                <a:ea typeface="Aptos" panose="020B0004020202020204" pitchFamily="34" charset="0"/>
                <a:cs typeface="Times New Roman" panose="02020603050405020304" pitchFamily="18" charset="0"/>
              </a:rPr>
            </a:br>
            <a:r>
              <a:rPr lang="fr-BE" sz="2600" kern="100" dirty="0">
                <a:effectLst/>
                <a:latin typeface="Aptos" panose="020B0004020202020204" pitchFamily="34" charset="0"/>
                <a:ea typeface="Aptos" panose="020B0004020202020204" pitchFamily="34" charset="0"/>
                <a:cs typeface="Times New Roman" panose="02020603050405020304" pitchFamily="18" charset="0"/>
              </a:rPr>
              <a:t>Contrairement aux ampoules, les DEL sont sensibles à la polarité. L'extrémité négative (cathode) de la DEL est connectée à la sortie de la fonction, l'extrémité positive (anode) est connectée à l’autre sortie de la fonction.</a:t>
            </a:r>
            <a:br>
              <a:rPr lang="fr-BE" sz="2600" kern="100" dirty="0">
                <a:effectLst/>
                <a:latin typeface="Aptos" panose="020B0004020202020204" pitchFamily="34" charset="0"/>
                <a:ea typeface="Aptos" panose="020B0004020202020204" pitchFamily="34" charset="0"/>
                <a:cs typeface="Times New Roman" panose="02020603050405020304" pitchFamily="18" charset="0"/>
              </a:rPr>
            </a:br>
            <a:r>
              <a:rPr lang="fr-BE" sz="2600" kern="100" dirty="0">
                <a:effectLst/>
                <a:latin typeface="Aptos" panose="020B0004020202020204" pitchFamily="34" charset="0"/>
                <a:ea typeface="Aptos" panose="020B0004020202020204" pitchFamily="34" charset="0"/>
                <a:cs typeface="Times New Roman" panose="02020603050405020304" pitchFamily="18" charset="0"/>
              </a:rPr>
              <a:t>N'oubliez pas de mettre la sortie de fonction correspondante en mode LED. Cela garantira une présentation prototypique de tous les effets lumineux.</a:t>
            </a:r>
          </a:p>
          <a:p>
            <a:endParaRPr lang="fr-BE" sz="2600" dirty="0"/>
          </a:p>
        </p:txBody>
      </p:sp>
    </p:spTree>
    <p:extLst>
      <p:ext uri="{BB962C8B-B14F-4D97-AF65-F5344CB8AC3E}">
        <p14:creationId xmlns:p14="http://schemas.microsoft.com/office/powerpoint/2010/main" val="3591184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descr="Une image contenant texte, diagramme, ligne, Plan&#10;&#10;Description générée automatiquement">
            <a:extLst>
              <a:ext uri="{FF2B5EF4-FFF2-40B4-BE49-F238E27FC236}">
                <a16:creationId xmlns:a16="http://schemas.microsoft.com/office/drawing/2014/main" id="{E3D0A8E2-F068-8340-DA0F-24ED972F05CE}"/>
              </a:ext>
            </a:extLst>
          </p:cNvPr>
          <p:cNvPicPr>
            <a:picLocks noGrp="1" noChangeAspect="1"/>
          </p:cNvPicPr>
          <p:nvPr>
            <p:ph idx="1"/>
          </p:nvPr>
        </p:nvPicPr>
        <p:blipFill>
          <a:blip r:embed="rId2"/>
          <a:srcRect l="-302" r="1958" b="2"/>
          <a:stretch/>
        </p:blipFill>
        <p:spPr>
          <a:xfrm>
            <a:off x="975516" y="643467"/>
            <a:ext cx="10240967" cy="5571066"/>
          </a:xfrm>
          <a:prstGeom prst="rect">
            <a:avLst/>
          </a:prstGeom>
        </p:spPr>
      </p:pic>
    </p:spTree>
    <p:extLst>
      <p:ext uri="{BB962C8B-B14F-4D97-AF65-F5344CB8AC3E}">
        <p14:creationId xmlns:p14="http://schemas.microsoft.com/office/powerpoint/2010/main" val="4192123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diagramme, ligne, croquis&#10;&#10;Description générée automatiquement">
            <a:extLst>
              <a:ext uri="{FF2B5EF4-FFF2-40B4-BE49-F238E27FC236}">
                <a16:creationId xmlns:a16="http://schemas.microsoft.com/office/drawing/2014/main" id="{061D27C7-386F-CFA4-490D-3101A8EFA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3467" y="2535516"/>
            <a:ext cx="5294716" cy="1786966"/>
          </a:xfrm>
          <a:prstGeom prst="rect">
            <a:avLst/>
          </a:prstGeom>
          <a:noFill/>
        </p:spPr>
      </p:pic>
      <p:cxnSp>
        <p:nvCxnSpPr>
          <p:cNvPr id="15" name="Straight Connector 1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6" name="Image 5" descr="Une image contenant capture d’écran, texte, diagramme, ligne&#10;&#10;Description générée automatiquement">
            <a:extLst>
              <a:ext uri="{FF2B5EF4-FFF2-40B4-BE49-F238E27FC236}">
                <a16:creationId xmlns:a16="http://schemas.microsoft.com/office/drawing/2014/main" id="{BC42E2B4-7EE2-2848-0287-0BEED0C86F72}"/>
              </a:ext>
            </a:extLst>
          </p:cNvPr>
          <p:cNvPicPr>
            <a:picLocks noChangeAspect="1"/>
          </p:cNvPicPr>
          <p:nvPr/>
        </p:nvPicPr>
        <p:blipFill>
          <a:blip r:embed="rId3"/>
          <a:stretch>
            <a:fillRect/>
          </a:stretch>
        </p:blipFill>
        <p:spPr>
          <a:xfrm>
            <a:off x="6253817" y="2363439"/>
            <a:ext cx="5294715" cy="2131122"/>
          </a:xfrm>
          <a:prstGeom prst="rect">
            <a:avLst/>
          </a:prstGeom>
        </p:spPr>
      </p:pic>
    </p:spTree>
    <p:extLst>
      <p:ext uri="{BB962C8B-B14F-4D97-AF65-F5344CB8AC3E}">
        <p14:creationId xmlns:p14="http://schemas.microsoft.com/office/powerpoint/2010/main" val="1902016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3298C60-8255-F3B5-6A3E-99407C5220E2}"/>
              </a:ext>
            </a:extLst>
          </p:cNvPr>
          <p:cNvSpPr>
            <a:spLocks noGrp="1"/>
          </p:cNvSpPr>
          <p:nvPr>
            <p:ph type="title"/>
          </p:nvPr>
        </p:nvSpPr>
        <p:spPr>
          <a:xfrm>
            <a:off x="686834" y="1153572"/>
            <a:ext cx="3200400" cy="4461163"/>
          </a:xfrm>
        </p:spPr>
        <p:txBody>
          <a:bodyPr>
            <a:normAutofit/>
          </a:bodyPr>
          <a:lstStyle/>
          <a:p>
            <a:r>
              <a:rPr lang="fr-BE" b="1"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Types de sorties de fonction</a:t>
            </a:r>
            <a:br>
              <a:rPr lang="fr-BE"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endParaRPr lang="fr-BE">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48D652DB-F7DE-8D64-0412-2A8BFE632A48}"/>
              </a:ext>
            </a:extLst>
          </p:cNvPr>
          <p:cNvSpPr>
            <a:spLocks noGrp="1"/>
          </p:cNvSpPr>
          <p:nvPr>
            <p:ph idx="1"/>
          </p:nvPr>
        </p:nvSpPr>
        <p:spPr>
          <a:xfrm>
            <a:off x="4447308" y="591344"/>
            <a:ext cx="6906491" cy="5585619"/>
          </a:xfrm>
        </p:spPr>
        <p:txBody>
          <a:bodyPr anchor="ctr">
            <a:normAutofit/>
          </a:bodyPr>
          <a:lstStyle/>
          <a:p>
            <a:r>
              <a:rPr lang="fr-BE" sz="2000">
                <a:effectLst/>
                <a:latin typeface="Aptos" panose="020B0004020202020204" pitchFamily="34" charset="0"/>
                <a:ea typeface="Aptos" panose="020B0004020202020204" pitchFamily="34" charset="0"/>
                <a:cs typeface="Times New Roman" panose="02020603050405020304" pitchFamily="18" charset="0"/>
              </a:rPr>
              <a:t>Les sorties de fonction constituent un élément important de chaque décodeur </a:t>
            </a:r>
            <a:r>
              <a:rPr lang="fr-BE" sz="2000" err="1">
                <a:effectLst/>
                <a:latin typeface="Aptos" panose="020B0004020202020204" pitchFamily="34" charset="0"/>
                <a:ea typeface="Aptos" panose="020B0004020202020204" pitchFamily="34" charset="0"/>
                <a:cs typeface="Times New Roman" panose="02020603050405020304" pitchFamily="18" charset="0"/>
              </a:rPr>
              <a:t>LokSound</a:t>
            </a:r>
            <a:r>
              <a:rPr lang="fr-BE" sz="2000">
                <a:effectLst/>
                <a:latin typeface="Aptos" panose="020B0004020202020204" pitchFamily="34" charset="0"/>
                <a:ea typeface="Aptos" panose="020B0004020202020204" pitchFamily="34" charset="0"/>
                <a:cs typeface="Times New Roman" panose="02020603050405020304" pitchFamily="18" charset="0"/>
              </a:rPr>
              <a:t>. C’est là que sont connectés tous les consommateurs, tels que les lampes, les générateurs de fumée ou les servos.</a:t>
            </a:r>
            <a:br>
              <a:rPr lang="fr-BE" sz="2000">
                <a:effectLst/>
                <a:latin typeface="Aptos" panose="020B0004020202020204" pitchFamily="34" charset="0"/>
                <a:ea typeface="Aptos" panose="020B0004020202020204" pitchFamily="34" charset="0"/>
                <a:cs typeface="Times New Roman" panose="02020603050405020304" pitchFamily="18" charset="0"/>
              </a:rPr>
            </a:br>
            <a:r>
              <a:rPr lang="fr-BE" sz="2000">
                <a:effectLst/>
                <a:latin typeface="Aptos" panose="020B0004020202020204" pitchFamily="34" charset="0"/>
                <a:ea typeface="Aptos" panose="020B0004020202020204" pitchFamily="34" charset="0"/>
                <a:cs typeface="Times New Roman" panose="02020603050405020304" pitchFamily="18" charset="0"/>
              </a:rPr>
              <a:t>Les décodeurs </a:t>
            </a:r>
            <a:r>
              <a:rPr lang="fr-BE" sz="2000" err="1">
                <a:effectLst/>
                <a:latin typeface="Aptos" panose="020B0004020202020204" pitchFamily="34" charset="0"/>
                <a:ea typeface="Aptos" panose="020B0004020202020204" pitchFamily="34" charset="0"/>
                <a:cs typeface="Times New Roman" panose="02020603050405020304" pitchFamily="18" charset="0"/>
              </a:rPr>
              <a:t>LokSound</a:t>
            </a:r>
            <a:r>
              <a:rPr lang="fr-BE" sz="2000">
                <a:effectLst/>
                <a:latin typeface="Aptos" panose="020B0004020202020204" pitchFamily="34" charset="0"/>
                <a:ea typeface="Aptos" panose="020B0004020202020204" pitchFamily="34" charset="0"/>
                <a:cs typeface="Times New Roman" panose="02020603050405020304" pitchFamily="18" charset="0"/>
              </a:rPr>
              <a:t> 5 offrent un nombre différent de sorties de fonction selon la version. Nous en distinguons deux types :</a:t>
            </a:r>
            <a:br>
              <a:rPr lang="fr-BE" sz="2000">
                <a:effectLst/>
                <a:latin typeface="Aptos" panose="020B0004020202020204" pitchFamily="34" charset="0"/>
                <a:ea typeface="Aptos" panose="020B0004020202020204" pitchFamily="34" charset="0"/>
                <a:cs typeface="Times New Roman" panose="02020603050405020304" pitchFamily="18" charset="0"/>
              </a:rPr>
            </a:br>
            <a:r>
              <a:rPr lang="fr-BE" sz="2000">
                <a:effectLst/>
                <a:latin typeface="Aptos" panose="020B0004020202020204" pitchFamily="34" charset="0"/>
                <a:ea typeface="Aptos" panose="020B0004020202020204" pitchFamily="34" charset="0"/>
                <a:cs typeface="Times New Roman" panose="02020603050405020304" pitchFamily="18" charset="0"/>
              </a:rPr>
              <a:t>a) Sorties de fonction alimentées : Des transistors FET sont installés directement dans le décodeur afin que les consommateurs puissent être connectés directement à ces sorties de fonction.</a:t>
            </a:r>
            <a:br>
              <a:rPr lang="fr-BE" sz="2000">
                <a:effectLst/>
                <a:latin typeface="Aptos" panose="020B0004020202020204" pitchFamily="34" charset="0"/>
                <a:ea typeface="Aptos" panose="020B0004020202020204" pitchFamily="34" charset="0"/>
                <a:cs typeface="Times New Roman" panose="02020603050405020304" pitchFamily="18" charset="0"/>
              </a:rPr>
            </a:br>
            <a:r>
              <a:rPr lang="fr-BE" sz="2000">
                <a:effectLst/>
                <a:latin typeface="Aptos" panose="020B0004020202020204" pitchFamily="34" charset="0"/>
                <a:ea typeface="Aptos" panose="020B0004020202020204" pitchFamily="34" charset="0"/>
                <a:cs typeface="Times New Roman" panose="02020603050405020304" pitchFamily="18" charset="0"/>
              </a:rPr>
              <a:t>b) Sorties de niveau logique : Ces sorties fournissent le signal de commande. Pour les utiliser, des transistors de puissance externes sont nécessaires. Cela se fait généralement sur le circuit imprimé de la locomotive.</a:t>
            </a:r>
            <a:br>
              <a:rPr lang="fr-BE" sz="2000">
                <a:effectLst/>
                <a:latin typeface="Aptos" panose="020B0004020202020204" pitchFamily="34" charset="0"/>
                <a:ea typeface="Aptos" panose="020B0004020202020204" pitchFamily="34" charset="0"/>
                <a:cs typeface="Times New Roman" panose="02020603050405020304" pitchFamily="18" charset="0"/>
              </a:rPr>
            </a:br>
            <a:r>
              <a:rPr lang="fr-BE" sz="2000">
                <a:effectLst/>
                <a:latin typeface="Aptos" panose="020B0004020202020204" pitchFamily="34" charset="0"/>
                <a:ea typeface="Aptos" panose="020B0004020202020204" pitchFamily="34" charset="0"/>
                <a:cs typeface="Times New Roman" panose="02020603050405020304" pitchFamily="18" charset="0"/>
              </a:rPr>
              <a:t>ESU propose également des cartes d'adaptation adaptées</a:t>
            </a:r>
            <a:endParaRPr lang="fr-BE" sz="2000"/>
          </a:p>
        </p:txBody>
      </p:sp>
    </p:spTree>
    <p:extLst>
      <p:ext uri="{BB962C8B-B14F-4D97-AF65-F5344CB8AC3E}">
        <p14:creationId xmlns:p14="http://schemas.microsoft.com/office/powerpoint/2010/main" val="391889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0BCC0F6-C891-F5BE-DE8E-554010AE6343}"/>
              </a:ext>
            </a:extLst>
          </p:cNvPr>
          <p:cNvSpPr>
            <a:spLocks noGrp="1"/>
          </p:cNvSpPr>
          <p:nvPr>
            <p:ph type="title"/>
          </p:nvPr>
        </p:nvSpPr>
        <p:spPr>
          <a:xfrm>
            <a:off x="686834" y="1153572"/>
            <a:ext cx="3200400" cy="4461163"/>
          </a:xfrm>
        </p:spPr>
        <p:txBody>
          <a:bodyPr>
            <a:normAutofit/>
          </a:bodyPr>
          <a:lstStyle/>
          <a:p>
            <a:r>
              <a:rPr lang="fr-BE" sz="3700">
                <a:solidFill>
                  <a:srgbClr val="FFFFFF"/>
                </a:solidFill>
              </a:rPr>
              <a:t>Programmation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0D0DBDBF-90B5-C5BB-C47C-062BAB6310AA}"/>
              </a:ext>
            </a:extLst>
          </p:cNvPr>
          <p:cNvSpPr>
            <a:spLocks noGrp="1"/>
          </p:cNvSpPr>
          <p:nvPr>
            <p:ph idx="1"/>
          </p:nvPr>
        </p:nvSpPr>
        <p:spPr>
          <a:xfrm>
            <a:off x="4447308" y="591344"/>
            <a:ext cx="6906491" cy="5585619"/>
          </a:xfrm>
        </p:spPr>
        <p:txBody>
          <a:bodyPr anchor="ctr">
            <a:normAutofit/>
          </a:bodyPr>
          <a:lstStyle/>
          <a:p>
            <a:r>
              <a:rPr lang="fr-BE" dirty="0"/>
              <a:t>Pour programmer un décodeur, nous avons besoin d’une centrale ou d’un ordinateur avec une interface de programmation .</a:t>
            </a:r>
          </a:p>
          <a:p>
            <a:r>
              <a:rPr lang="fr-BE" dirty="0"/>
              <a:t>Il faut également savoir utiliser correctement les CV</a:t>
            </a:r>
          </a:p>
        </p:txBody>
      </p:sp>
    </p:spTree>
    <p:extLst>
      <p:ext uri="{BB962C8B-B14F-4D97-AF65-F5344CB8AC3E}">
        <p14:creationId xmlns:p14="http://schemas.microsoft.com/office/powerpoint/2010/main" val="2761827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75E7632-8550-E25B-400E-D85099B2F47D}"/>
              </a:ext>
            </a:extLst>
          </p:cNvPr>
          <p:cNvSpPr>
            <a:spLocks noGrp="1"/>
          </p:cNvSpPr>
          <p:nvPr>
            <p:ph type="title"/>
          </p:nvPr>
        </p:nvSpPr>
        <p:spPr>
          <a:xfrm>
            <a:off x="686834" y="1153572"/>
            <a:ext cx="3200400" cy="4461163"/>
          </a:xfrm>
        </p:spPr>
        <p:txBody>
          <a:bodyPr>
            <a:normAutofit/>
          </a:bodyPr>
          <a:lstStyle/>
          <a:p>
            <a:r>
              <a:rPr lang="fr-BE" sz="3700">
                <a:solidFill>
                  <a:srgbClr val="FFFFFF"/>
                </a:solidFill>
              </a:rPr>
              <a:t>Exemple d’interface de programmation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C17998E5-F7F0-2DD8-EC05-329525FD8F31}"/>
              </a:ext>
            </a:extLst>
          </p:cNvPr>
          <p:cNvSpPr>
            <a:spLocks noGrp="1"/>
          </p:cNvSpPr>
          <p:nvPr>
            <p:ph idx="1"/>
          </p:nvPr>
        </p:nvSpPr>
        <p:spPr>
          <a:xfrm>
            <a:off x="4447308" y="591344"/>
            <a:ext cx="6906491" cy="5585619"/>
          </a:xfrm>
        </p:spPr>
        <p:txBody>
          <a:bodyPr anchor="ctr">
            <a:normAutofit/>
          </a:bodyPr>
          <a:lstStyle/>
          <a:p>
            <a:pPr marL="514350" indent="-514350">
              <a:buFont typeface="+mj-lt"/>
              <a:buAutoNum type="arabicPeriod"/>
            </a:pPr>
            <a:r>
              <a:rPr lang="fr-BE" dirty="0" err="1"/>
              <a:t>Lokprogrammeur</a:t>
            </a:r>
            <a:r>
              <a:rPr lang="fr-BE" dirty="0"/>
              <a:t> (ESU)</a:t>
            </a:r>
          </a:p>
          <a:p>
            <a:pPr marL="514350" indent="-514350">
              <a:buFont typeface="+mj-lt"/>
              <a:buAutoNum type="arabicPeriod"/>
            </a:pPr>
            <a:r>
              <a:rPr lang="fr-BE" dirty="0" err="1"/>
              <a:t>Sprog</a:t>
            </a:r>
            <a:r>
              <a:rPr lang="fr-BE" dirty="0"/>
              <a:t> avec JMRI</a:t>
            </a:r>
          </a:p>
          <a:p>
            <a:pPr marL="514350" indent="-514350">
              <a:buFont typeface="+mj-lt"/>
              <a:buAutoNum type="arabicPeriod"/>
            </a:pPr>
            <a:r>
              <a:rPr lang="fr-BE" dirty="0"/>
              <a:t>Arduino avec amplificateur et JMRI</a:t>
            </a:r>
          </a:p>
          <a:p>
            <a:pPr marL="514350" indent="-514350">
              <a:buFont typeface="+mj-lt"/>
              <a:buAutoNum type="arabicPeriod"/>
            </a:pPr>
            <a:r>
              <a:rPr lang="fr-BE" dirty="0" err="1"/>
              <a:t>Rocrail</a:t>
            </a:r>
            <a:endParaRPr lang="fr-BE" dirty="0"/>
          </a:p>
          <a:p>
            <a:pPr marL="514350" indent="-514350">
              <a:buFont typeface="+mj-lt"/>
              <a:buAutoNum type="arabicPeriod"/>
            </a:pPr>
            <a:r>
              <a:rPr lang="fr-BE" dirty="0"/>
              <a:t>Marklin 60971</a:t>
            </a:r>
          </a:p>
          <a:p>
            <a:pPr marL="514350" indent="-514350">
              <a:buFont typeface="+mj-lt"/>
              <a:buAutoNum type="arabicPeriod"/>
            </a:pPr>
            <a:r>
              <a:rPr lang="fr-BE" dirty="0"/>
              <a:t>Z21</a:t>
            </a:r>
          </a:p>
          <a:p>
            <a:pPr marL="514350" indent="-514350">
              <a:buFont typeface="+mj-lt"/>
              <a:buAutoNum type="arabicPeriod"/>
            </a:pPr>
            <a:r>
              <a:rPr lang="fr-BE" dirty="0" err="1"/>
              <a:t>Digitrax</a:t>
            </a:r>
            <a:endParaRPr lang="fr-BE" dirty="0"/>
          </a:p>
          <a:p>
            <a:pPr marL="514350" indent="-514350">
              <a:buFont typeface="+mj-lt"/>
              <a:buAutoNum type="arabicPeriod"/>
            </a:pPr>
            <a:r>
              <a:rPr lang="fr-BE" dirty="0" err="1"/>
              <a:t>OpenDCC</a:t>
            </a:r>
            <a:r>
              <a:rPr lang="fr-BE" dirty="0"/>
              <a:t> </a:t>
            </a:r>
          </a:p>
        </p:txBody>
      </p:sp>
    </p:spTree>
    <p:extLst>
      <p:ext uri="{BB962C8B-B14F-4D97-AF65-F5344CB8AC3E}">
        <p14:creationId xmlns:p14="http://schemas.microsoft.com/office/powerpoint/2010/main" val="1827577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1B3C142-A09B-F2DC-188D-5DE673D6DF18}"/>
              </a:ext>
            </a:extLst>
          </p:cNvPr>
          <p:cNvSpPr>
            <a:spLocks noGrp="1"/>
          </p:cNvSpPr>
          <p:nvPr>
            <p:ph type="title"/>
          </p:nvPr>
        </p:nvSpPr>
        <p:spPr>
          <a:xfrm>
            <a:off x="841248" y="334644"/>
            <a:ext cx="10509504" cy="1076914"/>
          </a:xfrm>
        </p:spPr>
        <p:txBody>
          <a:bodyPr anchor="ctr">
            <a:normAutofit/>
          </a:bodyPr>
          <a:lstStyle/>
          <a:p>
            <a:r>
              <a:rPr lang="fr-BE" sz="3700"/>
              <a:t>Les CV (Custom variable) (Variable de configuration) </a:t>
            </a:r>
          </a:p>
        </p:txBody>
      </p:sp>
      <p:sp>
        <p:nvSpPr>
          <p:cNvPr id="19" name="Rectangle 18">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Espace réservé du contenu 3">
            <a:extLst>
              <a:ext uri="{FF2B5EF4-FFF2-40B4-BE49-F238E27FC236}">
                <a16:creationId xmlns:a16="http://schemas.microsoft.com/office/drawing/2014/main" id="{AD0530AB-EBF7-5C09-5D55-1CEA8C6DCB37}"/>
              </a:ext>
            </a:extLst>
          </p:cNvPr>
          <p:cNvGraphicFramePr>
            <a:graphicFrameLocks noGrp="1"/>
          </p:cNvGraphicFramePr>
          <p:nvPr>
            <p:ph idx="1"/>
            <p:extLst>
              <p:ext uri="{D42A27DB-BD31-4B8C-83A1-F6EECF244321}">
                <p14:modId xmlns:p14="http://schemas.microsoft.com/office/powerpoint/2010/main" val="663730898"/>
              </p:ext>
            </p:extLst>
          </p:nvPr>
        </p:nvGraphicFramePr>
        <p:xfrm>
          <a:off x="1799206" y="1737360"/>
          <a:ext cx="8584446" cy="4535428"/>
        </p:xfrm>
        <a:graphic>
          <a:graphicData uri="http://schemas.openxmlformats.org/drawingml/2006/table">
            <a:tbl>
              <a:tblPr firstRow="1" bandRow="1"/>
              <a:tblGrid>
                <a:gridCol w="2168250">
                  <a:extLst>
                    <a:ext uri="{9D8B030D-6E8A-4147-A177-3AD203B41FA5}">
                      <a16:colId xmlns:a16="http://schemas.microsoft.com/office/drawing/2014/main" val="3012523696"/>
                    </a:ext>
                  </a:extLst>
                </a:gridCol>
                <a:gridCol w="1493730">
                  <a:extLst>
                    <a:ext uri="{9D8B030D-6E8A-4147-A177-3AD203B41FA5}">
                      <a16:colId xmlns:a16="http://schemas.microsoft.com/office/drawing/2014/main" val="2247363571"/>
                    </a:ext>
                  </a:extLst>
                </a:gridCol>
                <a:gridCol w="4922466">
                  <a:extLst>
                    <a:ext uri="{9D8B030D-6E8A-4147-A177-3AD203B41FA5}">
                      <a16:colId xmlns:a16="http://schemas.microsoft.com/office/drawing/2014/main" val="555459359"/>
                    </a:ext>
                  </a:extLst>
                </a:gridCol>
              </a:tblGrid>
              <a:tr h="1164836">
                <a:tc>
                  <a:txBody>
                    <a:bodyPr/>
                    <a:lstStyle/>
                    <a:p>
                      <a:pPr algn="ctr"/>
                      <a:r>
                        <a:rPr lang="fr-BE" sz="2400" b="1">
                          <a:effectLst/>
                        </a:rPr>
                        <a:t>Registre</a:t>
                      </a:r>
                      <a:endParaRPr lang="fr-BE" sz="2400">
                        <a:effectLst/>
                      </a:endParaRPr>
                    </a:p>
                  </a:txBody>
                  <a:tcPr marL="0" marR="0" marT="0" marB="0" anchor="ctr">
                    <a:lnL>
                      <a:noFill/>
                    </a:lnL>
                    <a:lnR>
                      <a:noFill/>
                    </a:lnR>
                    <a:lnT>
                      <a:noFill/>
                    </a:lnT>
                    <a:lnB>
                      <a:noFill/>
                    </a:lnB>
                    <a:solidFill>
                      <a:srgbClr val="FFFFFF"/>
                    </a:solidFill>
                  </a:tcPr>
                </a:tc>
                <a:tc>
                  <a:txBody>
                    <a:bodyPr/>
                    <a:lstStyle/>
                    <a:p>
                      <a:pPr algn="ctr"/>
                      <a:r>
                        <a:rPr lang="fr-BE" sz="2400" b="1">
                          <a:effectLst/>
                        </a:rPr>
                        <a:t>Code</a:t>
                      </a:r>
                      <a:endParaRPr lang="fr-BE" sz="2400">
                        <a:effectLst/>
                      </a:endParaRPr>
                    </a:p>
                  </a:txBody>
                  <a:tcPr marL="0" marR="0" marT="0" marB="0" anchor="ctr">
                    <a:lnL>
                      <a:noFill/>
                    </a:lnL>
                    <a:lnR>
                      <a:noFill/>
                    </a:lnR>
                    <a:lnT>
                      <a:noFill/>
                    </a:lnT>
                    <a:lnB>
                      <a:noFill/>
                    </a:lnB>
                    <a:solidFill>
                      <a:srgbClr val="FFFFFF"/>
                    </a:solidFill>
                  </a:tcPr>
                </a:tc>
                <a:tc>
                  <a:txBody>
                    <a:bodyPr/>
                    <a:lstStyle/>
                    <a:p>
                      <a:pPr algn="ctr"/>
                      <a:r>
                        <a:rPr lang="fr-FR" sz="2400" b="1">
                          <a:effectLst/>
                        </a:rPr>
                        <a:t>Usage du CV</a:t>
                      </a:r>
                      <a:br>
                        <a:rPr lang="fr-FR" sz="2400">
                          <a:effectLst/>
                        </a:rPr>
                      </a:br>
                      <a:r>
                        <a:rPr lang="fr-FR" sz="2400" b="1">
                          <a:effectLst/>
                        </a:rPr>
                        <a:t>décodeur de locomotive</a:t>
                      </a:r>
                      <a:br>
                        <a:rPr lang="fr-FR" sz="2400">
                          <a:effectLst/>
                        </a:rPr>
                      </a:br>
                      <a:r>
                        <a:rPr lang="fr-FR" sz="2400" b="1">
                          <a:effectLst/>
                        </a:rPr>
                        <a:t>(décodeur mobile)</a:t>
                      </a:r>
                      <a:endParaRPr lang="fr-FR" sz="2400">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17202030"/>
                  </a:ext>
                </a:extLst>
              </a:tr>
              <a:tr h="421324">
                <a:tc>
                  <a:txBody>
                    <a:bodyPr/>
                    <a:lstStyle/>
                    <a:p>
                      <a:pPr algn="ctr"/>
                      <a:r>
                        <a:rPr lang="fr-BE" sz="2400">
                          <a:effectLst/>
                        </a:rPr>
                        <a:t>1</a:t>
                      </a:r>
                    </a:p>
                  </a:txBody>
                  <a:tcPr marL="0" marR="0" marT="0" marB="0" anchor="ctr">
                    <a:lnL>
                      <a:noFill/>
                    </a:lnL>
                    <a:lnR>
                      <a:noFill/>
                    </a:lnR>
                    <a:lnT>
                      <a:noFill/>
                    </a:lnT>
                    <a:lnB>
                      <a:noFill/>
                    </a:lnB>
                    <a:solidFill>
                      <a:srgbClr val="FFFFFF"/>
                    </a:solidFill>
                  </a:tcPr>
                </a:tc>
                <a:tc>
                  <a:txBody>
                    <a:bodyPr/>
                    <a:lstStyle/>
                    <a:p>
                      <a:pPr algn="ctr"/>
                      <a:r>
                        <a:rPr lang="fr-BE" sz="2400">
                          <a:effectLst/>
                        </a:rPr>
                        <a:t>000</a:t>
                      </a:r>
                    </a:p>
                  </a:txBody>
                  <a:tcPr marL="0" marR="0" marT="0" marB="0" anchor="ctr">
                    <a:lnL>
                      <a:noFill/>
                    </a:lnL>
                    <a:lnR>
                      <a:noFill/>
                    </a:lnR>
                    <a:lnT>
                      <a:noFill/>
                    </a:lnT>
                    <a:lnB>
                      <a:noFill/>
                    </a:lnB>
                    <a:solidFill>
                      <a:srgbClr val="FFFFFF"/>
                    </a:solidFill>
                  </a:tcPr>
                </a:tc>
                <a:tc>
                  <a:txBody>
                    <a:bodyPr/>
                    <a:lstStyle/>
                    <a:p>
                      <a:r>
                        <a:rPr lang="fr-BE" sz="2400">
                          <a:effectLst/>
                        </a:rPr>
                        <a:t>CV1: Adresse</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69047691"/>
                  </a:ext>
                </a:extLst>
              </a:tr>
              <a:tr h="421324">
                <a:tc>
                  <a:txBody>
                    <a:bodyPr/>
                    <a:lstStyle/>
                    <a:p>
                      <a:pPr algn="ctr"/>
                      <a:r>
                        <a:rPr lang="fr-BE" sz="2400">
                          <a:effectLst/>
                        </a:rPr>
                        <a:t>2</a:t>
                      </a:r>
                    </a:p>
                  </a:txBody>
                  <a:tcPr marL="0" marR="0" marT="0" marB="0" anchor="ctr">
                    <a:lnL>
                      <a:noFill/>
                    </a:lnL>
                    <a:lnR>
                      <a:noFill/>
                    </a:lnR>
                    <a:lnT>
                      <a:noFill/>
                    </a:lnT>
                    <a:lnB>
                      <a:noFill/>
                    </a:lnB>
                    <a:solidFill>
                      <a:srgbClr val="FFFFFF"/>
                    </a:solidFill>
                  </a:tcPr>
                </a:tc>
                <a:tc>
                  <a:txBody>
                    <a:bodyPr/>
                    <a:lstStyle/>
                    <a:p>
                      <a:pPr algn="ctr"/>
                      <a:r>
                        <a:rPr lang="fr-BE" sz="2400">
                          <a:effectLst/>
                        </a:rPr>
                        <a:t>001</a:t>
                      </a:r>
                    </a:p>
                  </a:txBody>
                  <a:tcPr marL="0" marR="0" marT="0" marB="0" anchor="ctr">
                    <a:lnL>
                      <a:noFill/>
                    </a:lnL>
                    <a:lnR>
                      <a:noFill/>
                    </a:lnR>
                    <a:lnT>
                      <a:noFill/>
                    </a:lnT>
                    <a:lnB>
                      <a:noFill/>
                    </a:lnB>
                    <a:solidFill>
                      <a:srgbClr val="FFFFFF"/>
                    </a:solidFill>
                  </a:tcPr>
                </a:tc>
                <a:tc>
                  <a:txBody>
                    <a:bodyPr/>
                    <a:lstStyle/>
                    <a:p>
                      <a:r>
                        <a:rPr lang="fr-BE" sz="2400">
                          <a:effectLst/>
                        </a:rPr>
                        <a:t>CV2: Tension de démarrage</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93254569"/>
                  </a:ext>
                </a:extLst>
              </a:tr>
              <a:tr h="421324">
                <a:tc>
                  <a:txBody>
                    <a:bodyPr/>
                    <a:lstStyle/>
                    <a:p>
                      <a:pPr algn="ctr"/>
                      <a:r>
                        <a:rPr lang="fr-BE" sz="2400">
                          <a:effectLst/>
                        </a:rPr>
                        <a:t>3</a:t>
                      </a:r>
                    </a:p>
                  </a:txBody>
                  <a:tcPr marL="0" marR="0" marT="0" marB="0" anchor="ctr">
                    <a:lnL>
                      <a:noFill/>
                    </a:lnL>
                    <a:lnR>
                      <a:noFill/>
                    </a:lnR>
                    <a:lnT>
                      <a:noFill/>
                    </a:lnT>
                    <a:lnB>
                      <a:noFill/>
                    </a:lnB>
                    <a:solidFill>
                      <a:srgbClr val="FFFFFF"/>
                    </a:solidFill>
                  </a:tcPr>
                </a:tc>
                <a:tc>
                  <a:txBody>
                    <a:bodyPr/>
                    <a:lstStyle/>
                    <a:p>
                      <a:pPr algn="ctr"/>
                      <a:r>
                        <a:rPr lang="fr-BE" sz="2400">
                          <a:effectLst/>
                        </a:rPr>
                        <a:t>010</a:t>
                      </a:r>
                    </a:p>
                  </a:txBody>
                  <a:tcPr marL="0" marR="0" marT="0" marB="0" anchor="ctr">
                    <a:lnL>
                      <a:noFill/>
                    </a:lnL>
                    <a:lnR>
                      <a:noFill/>
                    </a:lnR>
                    <a:lnT>
                      <a:noFill/>
                    </a:lnT>
                    <a:lnB>
                      <a:noFill/>
                    </a:lnB>
                    <a:solidFill>
                      <a:srgbClr val="FFFFFF"/>
                    </a:solidFill>
                  </a:tcPr>
                </a:tc>
                <a:tc>
                  <a:txBody>
                    <a:bodyPr/>
                    <a:lstStyle/>
                    <a:p>
                      <a:r>
                        <a:rPr lang="fr-BE" sz="2400">
                          <a:effectLst/>
                        </a:rPr>
                        <a:t>CV3: Taux d’accélération</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55239280"/>
                  </a:ext>
                </a:extLst>
              </a:tr>
              <a:tr h="421324">
                <a:tc>
                  <a:txBody>
                    <a:bodyPr/>
                    <a:lstStyle/>
                    <a:p>
                      <a:pPr algn="ctr"/>
                      <a:r>
                        <a:rPr lang="fr-BE" sz="2400">
                          <a:effectLst/>
                        </a:rPr>
                        <a:t>4</a:t>
                      </a:r>
                    </a:p>
                  </a:txBody>
                  <a:tcPr marL="0" marR="0" marT="0" marB="0" anchor="ctr">
                    <a:lnL>
                      <a:noFill/>
                    </a:lnL>
                    <a:lnR>
                      <a:noFill/>
                    </a:lnR>
                    <a:lnT>
                      <a:noFill/>
                    </a:lnT>
                    <a:lnB>
                      <a:noFill/>
                    </a:lnB>
                    <a:solidFill>
                      <a:srgbClr val="FFFFFF"/>
                    </a:solidFill>
                  </a:tcPr>
                </a:tc>
                <a:tc>
                  <a:txBody>
                    <a:bodyPr/>
                    <a:lstStyle/>
                    <a:p>
                      <a:pPr algn="ctr"/>
                      <a:r>
                        <a:rPr lang="fr-BE" sz="2400">
                          <a:effectLst/>
                        </a:rPr>
                        <a:t>011</a:t>
                      </a:r>
                    </a:p>
                  </a:txBody>
                  <a:tcPr marL="0" marR="0" marT="0" marB="0" anchor="ctr">
                    <a:lnL>
                      <a:noFill/>
                    </a:lnL>
                    <a:lnR>
                      <a:noFill/>
                    </a:lnR>
                    <a:lnT>
                      <a:noFill/>
                    </a:lnT>
                    <a:lnB>
                      <a:noFill/>
                    </a:lnB>
                    <a:solidFill>
                      <a:srgbClr val="FFFFFF"/>
                    </a:solidFill>
                  </a:tcPr>
                </a:tc>
                <a:tc>
                  <a:txBody>
                    <a:bodyPr/>
                    <a:lstStyle/>
                    <a:p>
                      <a:r>
                        <a:rPr lang="fr-BE" sz="2400">
                          <a:effectLst/>
                        </a:rPr>
                        <a:t>CV4: Taux de décélération</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31078725"/>
                  </a:ext>
                </a:extLst>
              </a:tr>
              <a:tr h="421324">
                <a:tc>
                  <a:txBody>
                    <a:bodyPr/>
                    <a:lstStyle/>
                    <a:p>
                      <a:pPr algn="ctr"/>
                      <a:r>
                        <a:rPr lang="fr-BE" sz="2400">
                          <a:effectLst/>
                        </a:rPr>
                        <a:t>5</a:t>
                      </a:r>
                    </a:p>
                  </a:txBody>
                  <a:tcPr marL="0" marR="0" marT="0" marB="0" anchor="ctr">
                    <a:lnL>
                      <a:noFill/>
                    </a:lnL>
                    <a:lnR>
                      <a:noFill/>
                    </a:lnR>
                    <a:lnT>
                      <a:noFill/>
                    </a:lnT>
                    <a:lnB>
                      <a:noFill/>
                    </a:lnB>
                    <a:solidFill>
                      <a:srgbClr val="FFFFFF"/>
                    </a:solidFill>
                  </a:tcPr>
                </a:tc>
                <a:tc>
                  <a:txBody>
                    <a:bodyPr/>
                    <a:lstStyle/>
                    <a:p>
                      <a:pPr algn="ctr"/>
                      <a:r>
                        <a:rPr lang="fr-BE" sz="2400">
                          <a:effectLst/>
                        </a:rPr>
                        <a:t>100</a:t>
                      </a:r>
                    </a:p>
                  </a:txBody>
                  <a:tcPr marL="0" marR="0" marT="0" marB="0" anchor="ctr">
                    <a:lnL>
                      <a:noFill/>
                    </a:lnL>
                    <a:lnR>
                      <a:noFill/>
                    </a:lnR>
                    <a:lnT>
                      <a:noFill/>
                    </a:lnT>
                    <a:lnB>
                      <a:noFill/>
                    </a:lnB>
                    <a:solidFill>
                      <a:srgbClr val="FFFFFF"/>
                    </a:solidFill>
                  </a:tcPr>
                </a:tc>
                <a:tc>
                  <a:txBody>
                    <a:bodyPr/>
                    <a:lstStyle/>
                    <a:p>
                      <a:r>
                        <a:rPr lang="fr-BE" sz="2400">
                          <a:effectLst/>
                        </a:rPr>
                        <a:t>CV29: Configuration</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1165970"/>
                  </a:ext>
                </a:extLst>
              </a:tr>
              <a:tr h="421324">
                <a:tc>
                  <a:txBody>
                    <a:bodyPr/>
                    <a:lstStyle/>
                    <a:p>
                      <a:pPr algn="ctr"/>
                      <a:r>
                        <a:rPr lang="fr-BE" sz="2400">
                          <a:effectLst/>
                        </a:rPr>
                        <a:t>6</a:t>
                      </a:r>
                    </a:p>
                  </a:txBody>
                  <a:tcPr marL="0" marR="0" marT="0" marB="0" anchor="ctr">
                    <a:lnL>
                      <a:noFill/>
                    </a:lnL>
                    <a:lnR>
                      <a:noFill/>
                    </a:lnR>
                    <a:lnT>
                      <a:noFill/>
                    </a:lnT>
                    <a:lnB>
                      <a:noFill/>
                    </a:lnB>
                    <a:solidFill>
                      <a:srgbClr val="FFFFFF"/>
                    </a:solidFill>
                  </a:tcPr>
                </a:tc>
                <a:tc>
                  <a:txBody>
                    <a:bodyPr/>
                    <a:lstStyle/>
                    <a:p>
                      <a:pPr algn="ctr"/>
                      <a:r>
                        <a:rPr lang="fr-BE" sz="2400">
                          <a:effectLst/>
                        </a:rPr>
                        <a:t>101</a:t>
                      </a:r>
                    </a:p>
                  </a:txBody>
                  <a:tcPr marL="0" marR="0" marT="0" marB="0" anchor="ctr">
                    <a:lnL>
                      <a:noFill/>
                    </a:lnL>
                    <a:lnR>
                      <a:noFill/>
                    </a:lnR>
                    <a:lnT>
                      <a:noFill/>
                    </a:lnT>
                    <a:lnB>
                      <a:noFill/>
                    </a:lnB>
                    <a:solidFill>
                      <a:srgbClr val="FFFFFF"/>
                    </a:solidFill>
                  </a:tcPr>
                </a:tc>
                <a:tc>
                  <a:txBody>
                    <a:bodyPr/>
                    <a:lstStyle/>
                    <a:p>
                      <a:r>
                        <a:rPr lang="fr-BE" sz="2400">
                          <a:effectLst/>
                        </a:rPr>
                        <a:t>Page: Réservé</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47618049"/>
                  </a:ext>
                </a:extLst>
              </a:tr>
              <a:tr h="421324">
                <a:tc>
                  <a:txBody>
                    <a:bodyPr/>
                    <a:lstStyle/>
                    <a:p>
                      <a:pPr algn="ctr"/>
                      <a:r>
                        <a:rPr lang="fr-BE" sz="2400">
                          <a:effectLst/>
                        </a:rPr>
                        <a:t>7</a:t>
                      </a:r>
                    </a:p>
                  </a:txBody>
                  <a:tcPr marL="0" marR="0" marT="0" marB="0" anchor="ctr">
                    <a:lnL>
                      <a:noFill/>
                    </a:lnL>
                    <a:lnR>
                      <a:noFill/>
                    </a:lnR>
                    <a:lnT>
                      <a:noFill/>
                    </a:lnT>
                    <a:lnB>
                      <a:noFill/>
                    </a:lnB>
                    <a:solidFill>
                      <a:srgbClr val="FFFFFF"/>
                    </a:solidFill>
                  </a:tcPr>
                </a:tc>
                <a:tc>
                  <a:txBody>
                    <a:bodyPr/>
                    <a:lstStyle/>
                    <a:p>
                      <a:pPr algn="ctr"/>
                      <a:r>
                        <a:rPr lang="fr-BE" sz="2400">
                          <a:effectLst/>
                        </a:rPr>
                        <a:t>110</a:t>
                      </a:r>
                    </a:p>
                  </a:txBody>
                  <a:tcPr marL="0" marR="0" marT="0" marB="0" anchor="ctr">
                    <a:lnL>
                      <a:noFill/>
                    </a:lnL>
                    <a:lnR>
                      <a:noFill/>
                    </a:lnR>
                    <a:lnT>
                      <a:noFill/>
                    </a:lnT>
                    <a:lnB>
                      <a:noFill/>
                    </a:lnB>
                    <a:solidFill>
                      <a:srgbClr val="FFFFFF"/>
                    </a:solidFill>
                  </a:tcPr>
                </a:tc>
                <a:tc>
                  <a:txBody>
                    <a:bodyPr/>
                    <a:lstStyle/>
                    <a:p>
                      <a:r>
                        <a:rPr lang="fr-BE" sz="2400">
                          <a:effectLst/>
                        </a:rPr>
                        <a:t>CV7: Version</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21816150"/>
                  </a:ext>
                </a:extLst>
              </a:tr>
              <a:tr h="421324">
                <a:tc>
                  <a:txBody>
                    <a:bodyPr/>
                    <a:lstStyle/>
                    <a:p>
                      <a:pPr algn="ctr"/>
                      <a:r>
                        <a:rPr lang="fr-BE" sz="2400">
                          <a:effectLst/>
                        </a:rPr>
                        <a:t>8</a:t>
                      </a:r>
                    </a:p>
                  </a:txBody>
                  <a:tcPr marL="0" marR="0" marT="0" marB="0" anchor="ctr">
                    <a:lnL>
                      <a:noFill/>
                    </a:lnL>
                    <a:lnR>
                      <a:noFill/>
                    </a:lnR>
                    <a:lnT>
                      <a:noFill/>
                    </a:lnT>
                    <a:lnB>
                      <a:noFill/>
                    </a:lnB>
                    <a:solidFill>
                      <a:srgbClr val="FFFFFF"/>
                    </a:solidFill>
                  </a:tcPr>
                </a:tc>
                <a:tc>
                  <a:txBody>
                    <a:bodyPr/>
                    <a:lstStyle/>
                    <a:p>
                      <a:pPr algn="ctr"/>
                      <a:r>
                        <a:rPr lang="fr-BE" sz="2400">
                          <a:effectLst/>
                        </a:rPr>
                        <a:t>111</a:t>
                      </a:r>
                    </a:p>
                  </a:txBody>
                  <a:tcPr marL="0" marR="0" marT="0" marB="0" anchor="ctr">
                    <a:lnL>
                      <a:noFill/>
                    </a:lnL>
                    <a:lnR>
                      <a:noFill/>
                    </a:lnR>
                    <a:lnT>
                      <a:noFill/>
                    </a:lnT>
                    <a:lnB>
                      <a:noFill/>
                    </a:lnB>
                    <a:solidFill>
                      <a:srgbClr val="FFFFFF"/>
                    </a:solidFill>
                  </a:tcPr>
                </a:tc>
                <a:tc>
                  <a:txBody>
                    <a:bodyPr/>
                    <a:lstStyle/>
                    <a:p>
                      <a:r>
                        <a:rPr lang="fr-BE" sz="2400" dirty="0">
                          <a:effectLst/>
                        </a:rPr>
                        <a:t>CV8: identifiant de l'éditeur</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97009725"/>
                  </a:ext>
                </a:extLst>
              </a:tr>
            </a:tbl>
          </a:graphicData>
        </a:graphic>
      </p:graphicFrame>
    </p:spTree>
    <p:extLst>
      <p:ext uri="{BB962C8B-B14F-4D97-AF65-F5344CB8AC3E}">
        <p14:creationId xmlns:p14="http://schemas.microsoft.com/office/powerpoint/2010/main" val="1211882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Arc 42">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7F013DF-B110-E7C6-7431-58602AB678F2}"/>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A </a:t>
            </a:r>
            <a:r>
              <a:rPr lang="en-US" sz="6000" kern="1200">
                <a:solidFill>
                  <a:schemeClr val="tx1"/>
                </a:solidFill>
                <a:latin typeface="+mj-lt"/>
                <a:ea typeface="+mj-ea"/>
                <a:cs typeface="+mj-cs"/>
              </a:rPr>
              <a:t>vous</a:t>
            </a:r>
            <a:r>
              <a:rPr lang="en-US" sz="6000" kern="1200" dirty="0">
                <a:solidFill>
                  <a:schemeClr val="tx1"/>
                </a:solidFill>
                <a:latin typeface="+mj-lt"/>
                <a:ea typeface="+mj-ea"/>
                <a:cs typeface="+mj-cs"/>
              </a:rPr>
              <a:t> de </a:t>
            </a:r>
            <a:r>
              <a:rPr lang="en-US" sz="6000" kern="1200" dirty="0" err="1">
                <a:solidFill>
                  <a:schemeClr val="tx1"/>
                </a:solidFill>
                <a:latin typeface="+mj-lt"/>
                <a:ea typeface="+mj-ea"/>
                <a:cs typeface="+mj-cs"/>
              </a:rPr>
              <a:t>jouer</a:t>
            </a:r>
            <a:endParaRPr lang="en-US" sz="6000" kern="1200">
              <a:solidFill>
                <a:schemeClr val="tx1"/>
              </a:solidFill>
              <a:latin typeface="+mj-lt"/>
              <a:ea typeface="+mj-ea"/>
              <a:cs typeface="+mj-cs"/>
            </a:endParaRPr>
          </a:p>
        </p:txBody>
      </p:sp>
    </p:spTree>
    <p:extLst>
      <p:ext uri="{BB962C8B-B14F-4D97-AF65-F5344CB8AC3E}">
        <p14:creationId xmlns:p14="http://schemas.microsoft.com/office/powerpoint/2010/main" val="12812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A71C414-75A2-7B6E-0732-B5BDC38EEBDB}"/>
              </a:ext>
            </a:extLst>
          </p:cNvPr>
          <p:cNvSpPr>
            <a:spLocks noGrp="1"/>
          </p:cNvSpPr>
          <p:nvPr>
            <p:ph type="title"/>
          </p:nvPr>
        </p:nvSpPr>
        <p:spPr>
          <a:xfrm>
            <a:off x="686834" y="1153572"/>
            <a:ext cx="3200400" cy="4461163"/>
          </a:xfrm>
        </p:spPr>
        <p:txBody>
          <a:bodyPr>
            <a:normAutofit/>
          </a:bodyPr>
          <a:lstStyle/>
          <a:p>
            <a:r>
              <a:rPr lang="fr-BE" b="1" u="sng"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Le digital</a:t>
            </a:r>
            <a:br>
              <a:rPr lang="fr-BE"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endParaRPr lang="fr-BE">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CF25C00F-FD10-FCB7-C9AD-D87AB1A8D964}"/>
              </a:ext>
            </a:extLst>
          </p:cNvPr>
          <p:cNvSpPr>
            <a:spLocks noGrp="1"/>
          </p:cNvSpPr>
          <p:nvPr>
            <p:ph idx="1"/>
          </p:nvPr>
        </p:nvSpPr>
        <p:spPr>
          <a:xfrm>
            <a:off x="4447308" y="591344"/>
            <a:ext cx="6906491" cy="5585619"/>
          </a:xfrm>
        </p:spPr>
        <p:txBody>
          <a:bodyPr anchor="ctr">
            <a:normAutofit fontScale="92500"/>
          </a:bodyPr>
          <a:lstStyle/>
          <a:p>
            <a:pPr>
              <a:spcAft>
                <a:spcPts val="800"/>
              </a:spcAft>
            </a:pPr>
            <a:r>
              <a:rPr lang="fr-BE" sz="2200" kern="100" dirty="0">
                <a:effectLst/>
                <a:latin typeface="Aptos" panose="020B0004020202020204" pitchFamily="34" charset="0"/>
                <a:ea typeface="Aptos" panose="020B0004020202020204" pitchFamily="34" charset="0"/>
                <a:cs typeface="Times New Roman" panose="02020603050405020304" pitchFamily="18" charset="0"/>
              </a:rPr>
              <a:t>Normalement, la polarité n’a pas d’incidence mais dans le cas de la centrale </a:t>
            </a:r>
            <a:r>
              <a:rPr lang="fr-BE" sz="2200" kern="100" dirty="0" err="1">
                <a:effectLst/>
                <a:latin typeface="Aptos" panose="020B0004020202020204" pitchFamily="34" charset="0"/>
                <a:ea typeface="Aptos" panose="020B0004020202020204" pitchFamily="34" charset="0"/>
                <a:cs typeface="Times New Roman" panose="02020603050405020304" pitchFamily="18" charset="0"/>
              </a:rPr>
              <a:t>ecos</a:t>
            </a:r>
            <a:r>
              <a:rPr lang="fr-BE" sz="2200" kern="100" dirty="0">
                <a:effectLst/>
                <a:latin typeface="Aptos" panose="020B0004020202020204" pitchFamily="34" charset="0"/>
                <a:ea typeface="Aptos" panose="020B0004020202020204" pitchFamily="34" charset="0"/>
                <a:cs typeface="Times New Roman" panose="02020603050405020304" pitchFamily="18" charset="0"/>
              </a:rPr>
              <a:t>: </a:t>
            </a:r>
          </a:p>
          <a:p>
            <a:pPr marL="449580">
              <a:spcAft>
                <a:spcPts val="800"/>
              </a:spcAft>
            </a:pPr>
            <a:r>
              <a:rPr lang="fr-BE" sz="2200" kern="100" dirty="0">
                <a:effectLst/>
                <a:latin typeface="Aptos" panose="020B0004020202020204" pitchFamily="34" charset="0"/>
                <a:ea typeface="Aptos" panose="020B0004020202020204" pitchFamily="34" charset="0"/>
                <a:cs typeface="Times New Roman" panose="02020603050405020304" pitchFamily="18" charset="0"/>
              </a:rPr>
              <a:t>Nous avons ceci comme recommandation:</a:t>
            </a:r>
          </a:p>
          <a:p>
            <a:pPr marL="906780" lvl="1">
              <a:spcAft>
                <a:spcPts val="800"/>
              </a:spcAft>
            </a:pPr>
            <a:r>
              <a:rPr lang="fr-BE" sz="1700" i="1" kern="100" dirty="0">
                <a:effectLst/>
                <a:latin typeface="Aptos" panose="020B0004020202020204" pitchFamily="34" charset="0"/>
                <a:ea typeface="Aptos" panose="020B0004020202020204" pitchFamily="34" charset="0"/>
                <a:cs typeface="Times New Roman" panose="02020603050405020304" pitchFamily="18" charset="0"/>
              </a:rPr>
              <a:t>Si vous utilisez des voies à trois conducteurs, veillez à respecter la polarité correcte (« B », « 0 »), sinon de nombreuses locomotives et décodeurs à particules magnétiques plus anciens (par ex. k83, k84) ne fonctionneront pas.</a:t>
            </a:r>
            <a:endParaRPr lang="fr-BE" sz="17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fr-BE" sz="2200" kern="100" dirty="0">
                <a:effectLst/>
                <a:latin typeface="Aptos" panose="020B0004020202020204" pitchFamily="34" charset="0"/>
                <a:ea typeface="Aptos" panose="020B0004020202020204" pitchFamily="34" charset="0"/>
                <a:cs typeface="Times New Roman" panose="02020603050405020304" pitchFamily="18" charset="0"/>
              </a:rPr>
              <a:t> L’avantage du digital est que la voie est en permanence à une tension élevée, c’est le décodeur via le signal digital qui va modifier la vitesse de la locomotive .</a:t>
            </a:r>
          </a:p>
          <a:p>
            <a:pPr>
              <a:spcAft>
                <a:spcPts val="800"/>
              </a:spcAft>
            </a:pPr>
            <a:r>
              <a:rPr lang="fr-BE" sz="2200" kern="100" dirty="0">
                <a:effectLst/>
                <a:latin typeface="Aptos" panose="020B0004020202020204" pitchFamily="34" charset="0"/>
                <a:ea typeface="Aptos" panose="020B0004020202020204" pitchFamily="34" charset="0"/>
                <a:cs typeface="Times New Roman" panose="02020603050405020304" pitchFamily="18" charset="0"/>
              </a:rPr>
              <a:t>Résultat: nous pouvons utiliser des ralentis très précis, pouvoir piloter plusieurs locomotives sur le même tronçons……</a:t>
            </a:r>
          </a:p>
          <a:p>
            <a:pPr>
              <a:spcAft>
                <a:spcPts val="800"/>
              </a:spcAft>
            </a:pPr>
            <a:r>
              <a:rPr lang="fr-BE" sz="2200" kern="100" dirty="0">
                <a:effectLst/>
                <a:latin typeface="Aptos" panose="020B0004020202020204" pitchFamily="34" charset="0"/>
                <a:ea typeface="Aptos" panose="020B0004020202020204" pitchFamily="34" charset="0"/>
                <a:cs typeface="Times New Roman" panose="02020603050405020304" pitchFamily="18" charset="0"/>
              </a:rPr>
              <a:t>Attention, chaque élément de votre installation digital (locomotive, aiguillage … ) doit posséder une adresse unique .</a:t>
            </a:r>
          </a:p>
          <a:p>
            <a:pPr>
              <a:spcAft>
                <a:spcPts val="800"/>
              </a:spcAft>
            </a:pPr>
            <a:endParaRPr lang="fr-BE"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BE" sz="1100" dirty="0"/>
          </a:p>
        </p:txBody>
      </p:sp>
    </p:spTree>
    <p:extLst>
      <p:ext uri="{BB962C8B-B14F-4D97-AF65-F5344CB8AC3E}">
        <p14:creationId xmlns:p14="http://schemas.microsoft.com/office/powerpoint/2010/main" val="356326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descr="Une image contenant texte, diagramme, capture d’écran, Tracé&#10;&#10;Description générée automatiquement">
            <a:extLst>
              <a:ext uri="{FF2B5EF4-FFF2-40B4-BE49-F238E27FC236}">
                <a16:creationId xmlns:a16="http://schemas.microsoft.com/office/drawing/2014/main" id="{486A01A1-D91C-3AFC-44BF-EACA3D3D64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029528" y="643467"/>
            <a:ext cx="8132943" cy="5571066"/>
          </a:xfrm>
          <a:prstGeom prst="rect">
            <a:avLst/>
          </a:prstGeom>
          <a:noFill/>
        </p:spPr>
      </p:pic>
    </p:spTree>
    <p:extLst>
      <p:ext uri="{BB962C8B-B14F-4D97-AF65-F5344CB8AC3E}">
        <p14:creationId xmlns:p14="http://schemas.microsoft.com/office/powerpoint/2010/main" val="415786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BE43922-5C0A-DE93-502C-457C6511ADAA}"/>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b="1" u="sng" kern="1200">
                <a:solidFill>
                  <a:srgbClr val="FFFFFF"/>
                </a:solidFill>
                <a:effectLst/>
                <a:latin typeface="+mj-lt"/>
                <a:ea typeface="+mj-ea"/>
                <a:cs typeface="+mj-cs"/>
              </a:rPr>
              <a:t>Type de digital </a:t>
            </a:r>
            <a:br>
              <a:rPr lang="en-US" sz="4400" b="1" u="sng" kern="1200">
                <a:solidFill>
                  <a:srgbClr val="FFFFFF"/>
                </a:solidFill>
                <a:effectLst/>
                <a:latin typeface="+mj-lt"/>
                <a:ea typeface="+mj-ea"/>
                <a:cs typeface="+mj-cs"/>
              </a:rPr>
            </a:br>
            <a:endParaRPr lang="en-US" sz="4400" b="1" u="sng" kern="120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ous-titre 2">
            <a:extLst>
              <a:ext uri="{FF2B5EF4-FFF2-40B4-BE49-F238E27FC236}">
                <a16:creationId xmlns:a16="http://schemas.microsoft.com/office/drawing/2014/main" id="{15B1108E-AC28-F357-2B20-C391830D89DA}"/>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spcAft>
                <a:spcPts val="800"/>
              </a:spcAft>
              <a:buFont typeface="Arial" panose="020B0604020202020204" pitchFamily="34" charset="0"/>
              <a:buChar char="•"/>
            </a:pPr>
            <a:r>
              <a:rPr lang="en-US" dirty="0" err="1">
                <a:effectLst/>
              </a:rPr>
              <a:t>Ils</a:t>
            </a:r>
            <a:r>
              <a:rPr lang="en-US" dirty="0">
                <a:effectLst/>
              </a:rPr>
              <a:t> existent </a:t>
            </a:r>
            <a:r>
              <a:rPr lang="en-US" dirty="0" err="1">
                <a:effectLst/>
              </a:rPr>
              <a:t>plusieurs</a:t>
            </a:r>
            <a:r>
              <a:rPr lang="en-US" dirty="0">
                <a:effectLst/>
              </a:rPr>
              <a:t> types de </a:t>
            </a:r>
            <a:r>
              <a:rPr lang="en-US" dirty="0" err="1">
                <a:effectLst/>
              </a:rPr>
              <a:t>décodeurs</a:t>
            </a:r>
            <a:r>
              <a:rPr lang="en-US" dirty="0">
                <a:effectLst/>
              </a:rPr>
              <a:t> </a:t>
            </a:r>
            <a:r>
              <a:rPr lang="en-US" dirty="0" err="1">
                <a:effectLst/>
              </a:rPr>
              <a:t>répartis</a:t>
            </a:r>
            <a:r>
              <a:rPr lang="en-US" dirty="0">
                <a:effectLst/>
              </a:rPr>
              <a:t> </a:t>
            </a:r>
            <a:r>
              <a:rPr lang="en-US" dirty="0" err="1">
                <a:effectLst/>
              </a:rPr>
              <a:t>en</a:t>
            </a:r>
            <a:r>
              <a:rPr lang="en-US" dirty="0">
                <a:effectLst/>
              </a:rPr>
              <a:t> </a:t>
            </a:r>
            <a:r>
              <a:rPr lang="en-US" dirty="0" err="1">
                <a:effectLst/>
              </a:rPr>
              <a:t>plusieurs</a:t>
            </a:r>
            <a:r>
              <a:rPr lang="en-US" dirty="0">
                <a:effectLst/>
              </a:rPr>
              <a:t> </a:t>
            </a:r>
            <a:r>
              <a:rPr lang="en-US" dirty="0" err="1">
                <a:effectLst/>
              </a:rPr>
              <a:t>familles</a:t>
            </a:r>
            <a:r>
              <a:rPr lang="en-US" dirty="0">
                <a:effectLst/>
              </a:rPr>
              <a:t> (protocol)</a:t>
            </a:r>
          </a:p>
          <a:p>
            <a:pPr indent="-228600" algn="l">
              <a:spcAft>
                <a:spcPts val="800"/>
              </a:spcAft>
              <a:buFont typeface="Arial" panose="020B0604020202020204" pitchFamily="34" charset="0"/>
              <a:buChar char="•"/>
            </a:pPr>
            <a:r>
              <a:rPr lang="en-US" dirty="0">
                <a:effectLst/>
              </a:rPr>
              <a:t> DCC </a:t>
            </a:r>
            <a:r>
              <a:rPr lang="en-US" dirty="0">
                <a:effectLst/>
                <a:sym typeface="Wingdings" panose="05000000000000000000" pitchFamily="2" charset="2"/>
              </a:rPr>
              <a:t></a:t>
            </a:r>
            <a:r>
              <a:rPr lang="en-US" dirty="0">
                <a:effectLst/>
              </a:rPr>
              <a:t> DCC </a:t>
            </a:r>
            <a:r>
              <a:rPr lang="en-US" dirty="0" err="1">
                <a:effectLst/>
              </a:rPr>
              <a:t>RailCom</a:t>
            </a:r>
            <a:r>
              <a:rPr lang="en-US" dirty="0">
                <a:effectLst/>
              </a:rPr>
              <a:t> et </a:t>
            </a:r>
            <a:r>
              <a:rPr lang="en-US" dirty="0" err="1">
                <a:effectLst/>
              </a:rPr>
              <a:t>RailCom</a:t>
            </a:r>
            <a:r>
              <a:rPr lang="en-US" dirty="0">
                <a:effectLst/>
              </a:rPr>
              <a:t> Plus</a:t>
            </a:r>
            <a:endParaRPr lang="en-US" dirty="0"/>
          </a:p>
          <a:p>
            <a:pPr indent="-228600" algn="l">
              <a:spcAft>
                <a:spcPts val="800"/>
              </a:spcAft>
              <a:buFont typeface="Arial" panose="020B0604020202020204" pitchFamily="34" charset="0"/>
              <a:buChar char="•"/>
            </a:pPr>
            <a:r>
              <a:rPr lang="en-US" dirty="0">
                <a:effectLst/>
              </a:rPr>
              <a:t>                   Motorola  </a:t>
            </a:r>
            <a:r>
              <a:rPr lang="en-US" dirty="0">
                <a:effectLst/>
                <a:sym typeface="Wingdings" panose="05000000000000000000" pitchFamily="2" charset="2"/>
              </a:rPr>
              <a:t></a:t>
            </a:r>
            <a:r>
              <a:rPr lang="en-US" dirty="0">
                <a:effectLst/>
              </a:rPr>
              <a:t> MFX (</a:t>
            </a:r>
            <a:r>
              <a:rPr lang="en-US" i="1" dirty="0">
                <a:effectLst/>
              </a:rPr>
              <a:t>Motorola </a:t>
            </a:r>
            <a:r>
              <a:rPr lang="en-US" i="1" dirty="0" err="1">
                <a:effectLst/>
              </a:rPr>
              <a:t>Fonctions</a:t>
            </a:r>
            <a:r>
              <a:rPr lang="en-US" i="1" dirty="0">
                <a:effectLst/>
              </a:rPr>
              <a:t> X) </a:t>
            </a:r>
            <a:r>
              <a:rPr lang="en-US" i="1" dirty="0" err="1">
                <a:effectLst/>
              </a:rPr>
              <a:t>ou</a:t>
            </a:r>
            <a:r>
              <a:rPr lang="en-US" i="1" dirty="0">
                <a:effectLst/>
              </a:rPr>
              <a:t> M4</a:t>
            </a:r>
            <a:endParaRPr lang="en-US" i="1" dirty="0"/>
          </a:p>
          <a:p>
            <a:pPr indent="-228600" algn="l">
              <a:spcAft>
                <a:spcPts val="800"/>
              </a:spcAft>
              <a:buFont typeface="Arial" panose="020B0604020202020204" pitchFamily="34" charset="0"/>
              <a:buChar char="•"/>
            </a:pPr>
            <a:r>
              <a:rPr lang="en-US" dirty="0" err="1">
                <a:effectLst/>
              </a:rPr>
              <a:t>Selectrix</a:t>
            </a:r>
            <a:r>
              <a:rPr lang="en-US" dirty="0">
                <a:effectLst/>
              </a:rPr>
              <a:t>  </a:t>
            </a:r>
            <a:r>
              <a:rPr lang="en-US" dirty="0">
                <a:effectLst/>
                <a:sym typeface="Wingdings" panose="05000000000000000000" pitchFamily="2" charset="2"/>
              </a:rPr>
              <a:t></a:t>
            </a:r>
            <a:r>
              <a:rPr lang="en-US" dirty="0">
                <a:effectLst/>
              </a:rPr>
              <a:t> </a:t>
            </a:r>
            <a:r>
              <a:rPr lang="en-US" dirty="0" err="1">
                <a:effectLst/>
              </a:rPr>
              <a:t>Selectrix</a:t>
            </a:r>
            <a:r>
              <a:rPr lang="en-US" dirty="0">
                <a:effectLst/>
              </a:rPr>
              <a:t> [SX1-2] </a:t>
            </a:r>
            <a:r>
              <a:rPr lang="en-US" dirty="0" err="1">
                <a:effectLst/>
              </a:rPr>
              <a:t>ou</a:t>
            </a:r>
            <a:r>
              <a:rPr lang="en-US" dirty="0">
                <a:effectLst/>
              </a:rPr>
              <a:t> RMX</a:t>
            </a:r>
          </a:p>
          <a:p>
            <a:pPr marL="342900" lvl="0" indent="-228600" algn="l">
              <a:spcAft>
                <a:spcPts val="800"/>
              </a:spcAft>
              <a:buFont typeface="Arial" panose="020B0604020202020204" pitchFamily="34" charset="0"/>
              <a:buChar char="•"/>
            </a:pPr>
            <a:r>
              <a:rPr lang="en-US" dirty="0">
                <a:effectLst/>
              </a:rPr>
              <a:t>…</a:t>
            </a: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4143277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CFEF92E-A3E9-8617-D2E3-18DE6121C01A}"/>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3600" b="1" u="sng">
                <a:effectLst/>
              </a:rPr>
              <a:t>Type d’interface DCC (Digital Command Control)</a:t>
            </a:r>
            <a:br>
              <a:rPr lang="en-US" sz="3600" b="1" u="sng">
                <a:effectLst/>
              </a:rPr>
            </a:br>
            <a:endParaRPr lang="en-US" sz="3600" b="1" u="sng"/>
          </a:p>
        </p:txBody>
      </p:sp>
      <p:sp>
        <p:nvSpPr>
          <p:cNvPr id="15" name="Espace réservé du contenu 14">
            <a:extLst>
              <a:ext uri="{FF2B5EF4-FFF2-40B4-BE49-F238E27FC236}">
                <a16:creationId xmlns:a16="http://schemas.microsoft.com/office/drawing/2014/main" id="{AE211E4F-E1D9-5944-0D39-16743E67CDC0}"/>
              </a:ext>
            </a:extLst>
          </p:cNvPr>
          <p:cNvSpPr>
            <a:spLocks noGrp="1"/>
          </p:cNvSpPr>
          <p:nvPr>
            <p:ph idx="1"/>
          </p:nvPr>
        </p:nvSpPr>
        <p:spPr>
          <a:xfrm>
            <a:off x="638881" y="1922561"/>
            <a:ext cx="10909643" cy="552659"/>
          </a:xfrm>
        </p:spPr>
        <p:txBody>
          <a:bodyPr vert="horz" lIns="91440" tIns="45720" rIns="91440" bIns="45720" rtlCol="0" anchor="ctr">
            <a:normAutofit/>
          </a:bodyPr>
          <a:lstStyle/>
          <a:p>
            <a:pPr marL="0" indent="0" algn="ctr">
              <a:buNone/>
            </a:pPr>
            <a:r>
              <a:rPr lang="en-US" sz="2400">
                <a:effectLst/>
              </a:rPr>
              <a:t>Six and eight pin Interface  (nmra 2020)</a:t>
            </a:r>
            <a:endParaRPr lang="en-US" sz="2400"/>
          </a:p>
        </p:txBody>
      </p:sp>
      <p:sp>
        <p:nvSpPr>
          <p:cNvPr id="2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Espace réservé du contenu 4" descr="Une image contenant texte, capture d’écran, Police, nombre&#10;&#10;Description générée automatiquement">
            <a:extLst>
              <a:ext uri="{FF2B5EF4-FFF2-40B4-BE49-F238E27FC236}">
                <a16:creationId xmlns:a16="http://schemas.microsoft.com/office/drawing/2014/main" id="{66091084-B425-4311-65CA-405C83F63735}"/>
              </a:ext>
            </a:extLst>
          </p:cNvPr>
          <p:cNvPicPr>
            <a:picLocks noChangeAspect="1"/>
          </p:cNvPicPr>
          <p:nvPr/>
        </p:nvPicPr>
        <p:blipFill>
          <a:blip r:embed="rId2"/>
          <a:stretch>
            <a:fillRect/>
          </a:stretch>
        </p:blipFill>
        <p:spPr>
          <a:xfrm>
            <a:off x="320040" y="3287535"/>
            <a:ext cx="5614416" cy="2315946"/>
          </a:xfrm>
          <a:prstGeom prst="rect">
            <a:avLst/>
          </a:prstGeom>
        </p:spPr>
      </p:pic>
      <p:pic>
        <p:nvPicPr>
          <p:cNvPr id="16" name="Image 15" descr="Une image contenant texte, diagramme, capture d’écran, ligne&#10;&#10;Description générée automatiquement">
            <a:extLst>
              <a:ext uri="{FF2B5EF4-FFF2-40B4-BE49-F238E27FC236}">
                <a16:creationId xmlns:a16="http://schemas.microsoft.com/office/drawing/2014/main" id="{98B5FA60-7B79-08EE-1EEA-F6E0482F65D5}"/>
              </a:ext>
            </a:extLst>
          </p:cNvPr>
          <p:cNvPicPr>
            <a:picLocks noChangeAspect="1"/>
          </p:cNvPicPr>
          <p:nvPr/>
        </p:nvPicPr>
        <p:blipFill>
          <a:blip r:embed="rId3"/>
          <a:stretch>
            <a:fillRect/>
          </a:stretch>
        </p:blipFill>
        <p:spPr>
          <a:xfrm>
            <a:off x="6254496" y="3596327"/>
            <a:ext cx="5614416" cy="1698361"/>
          </a:xfrm>
          <a:prstGeom prst="rect">
            <a:avLst/>
          </a:prstGeom>
        </p:spPr>
      </p:pic>
    </p:spTree>
    <p:extLst>
      <p:ext uri="{BB962C8B-B14F-4D97-AF65-F5344CB8AC3E}">
        <p14:creationId xmlns:p14="http://schemas.microsoft.com/office/powerpoint/2010/main" val="301184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53999BA-0476-2A57-4168-F4363E087891}"/>
              </a:ext>
            </a:extLst>
          </p:cNvPr>
          <p:cNvSpPr>
            <a:spLocks noGrp="1"/>
          </p:cNvSpPr>
          <p:nvPr>
            <p:ph type="title"/>
          </p:nvPr>
        </p:nvSpPr>
        <p:spPr>
          <a:xfrm>
            <a:off x="1247887" y="872082"/>
            <a:ext cx="9693178" cy="767858"/>
          </a:xfrm>
        </p:spPr>
        <p:txBody>
          <a:bodyPr anchor="b">
            <a:normAutofit fontScale="90000"/>
          </a:bodyPr>
          <a:lstStyle/>
          <a:p>
            <a:r>
              <a:rPr lang="fr-BE" sz="5400" dirty="0">
                <a:effectLst/>
                <a:latin typeface="Aptos" panose="020B0004020202020204" pitchFamily="34" charset="0"/>
                <a:ea typeface="Aptos" panose="020B0004020202020204" pitchFamily="34" charset="0"/>
                <a:cs typeface="Times New Roman" panose="02020603050405020304" pitchFamily="18" charset="0"/>
              </a:rPr>
              <a:t> 21MTC Interface (</a:t>
            </a:r>
            <a:r>
              <a:rPr lang="fr-BE" sz="5400" dirty="0" err="1">
                <a:effectLst/>
                <a:latin typeface="Aptos" panose="020B0004020202020204" pitchFamily="34" charset="0"/>
                <a:ea typeface="Aptos" panose="020B0004020202020204" pitchFamily="34" charset="0"/>
                <a:cs typeface="Times New Roman" panose="02020603050405020304" pitchFamily="18" charset="0"/>
              </a:rPr>
              <a:t>nmra</a:t>
            </a:r>
            <a:r>
              <a:rPr lang="fr-BE" sz="5400" dirty="0">
                <a:effectLst/>
                <a:latin typeface="Aptos" panose="020B0004020202020204" pitchFamily="34" charset="0"/>
                <a:ea typeface="Aptos" panose="020B0004020202020204" pitchFamily="34" charset="0"/>
                <a:cs typeface="Times New Roman" panose="02020603050405020304" pitchFamily="18" charset="0"/>
              </a:rPr>
              <a:t> 2024)</a:t>
            </a:r>
            <a:endParaRPr lang="fr-BE" sz="5400" dirty="0"/>
          </a:p>
        </p:txBody>
      </p:sp>
      <p:pic>
        <p:nvPicPr>
          <p:cNvPr id="4" name="Espace réservé du contenu 3" descr="Une image contenant logo, Police, Graphique, blanc&#10;&#10;Description générée automatiquement">
            <a:extLst>
              <a:ext uri="{FF2B5EF4-FFF2-40B4-BE49-F238E27FC236}">
                <a16:creationId xmlns:a16="http://schemas.microsoft.com/office/drawing/2014/main" id="{AA6BF259-98A9-1A87-A113-9FF731C92239}"/>
              </a:ext>
            </a:extLst>
          </p:cNvPr>
          <p:cNvPicPr>
            <a:picLocks noChangeAspect="1"/>
          </p:cNvPicPr>
          <p:nvPr/>
        </p:nvPicPr>
        <p:blipFill>
          <a:blip r:embed="rId2"/>
          <a:stretch>
            <a:fillRect/>
          </a:stretch>
        </p:blipFill>
        <p:spPr>
          <a:xfrm>
            <a:off x="411584" y="3004125"/>
            <a:ext cx="3532036" cy="1849320"/>
          </a:xfrm>
          <a:prstGeom prst="rect">
            <a:avLst/>
          </a:prstGeom>
        </p:spPr>
      </p:pic>
      <p:sp>
        <p:nvSpPr>
          <p:cNvPr id="38"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texte, reçu, capture d’écran, nombre&#10;&#10;Description générée automatiquement">
            <a:extLst>
              <a:ext uri="{FF2B5EF4-FFF2-40B4-BE49-F238E27FC236}">
                <a16:creationId xmlns:a16="http://schemas.microsoft.com/office/drawing/2014/main" id="{CC3A9F3F-F11C-EBE6-F364-B48AE30219EF}"/>
              </a:ext>
            </a:extLst>
          </p:cNvPr>
          <p:cNvPicPr>
            <a:picLocks noChangeAspect="1"/>
          </p:cNvPicPr>
          <p:nvPr/>
        </p:nvPicPr>
        <p:blipFill>
          <a:blip r:embed="rId3"/>
          <a:stretch>
            <a:fillRect/>
          </a:stretch>
        </p:blipFill>
        <p:spPr>
          <a:xfrm>
            <a:off x="8925449" y="3010521"/>
            <a:ext cx="2210783" cy="1890220"/>
          </a:xfrm>
          <a:prstGeom prst="rect">
            <a:avLst/>
          </a:prstGeom>
        </p:spPr>
      </p:pic>
      <p:pic>
        <p:nvPicPr>
          <p:cNvPr id="5" name="Image 4" descr="Une image contenant ligne, diagramme, Dessin technique, Parallèle&#10;&#10;Description générée automatiquement">
            <a:extLst>
              <a:ext uri="{FF2B5EF4-FFF2-40B4-BE49-F238E27FC236}">
                <a16:creationId xmlns:a16="http://schemas.microsoft.com/office/drawing/2014/main" id="{61B2ADBB-1453-B538-14A2-E61FED252890}"/>
              </a:ext>
            </a:extLst>
          </p:cNvPr>
          <p:cNvPicPr>
            <a:picLocks noChangeAspect="1"/>
          </p:cNvPicPr>
          <p:nvPr/>
        </p:nvPicPr>
        <p:blipFill>
          <a:blip r:embed="rId4"/>
          <a:stretch>
            <a:fillRect/>
          </a:stretch>
        </p:blipFill>
        <p:spPr>
          <a:xfrm>
            <a:off x="3943620" y="3010521"/>
            <a:ext cx="3268252" cy="1890220"/>
          </a:xfrm>
          <a:prstGeom prst="rect">
            <a:avLst/>
          </a:prstGeom>
        </p:spPr>
      </p:pic>
    </p:spTree>
    <p:extLst>
      <p:ext uri="{BB962C8B-B14F-4D97-AF65-F5344CB8AC3E}">
        <p14:creationId xmlns:p14="http://schemas.microsoft.com/office/powerpoint/2010/main" val="203685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2A9A0FA-8D18-AB52-FC09-0E1236DF26A9}"/>
              </a:ext>
            </a:extLst>
          </p:cNvPr>
          <p:cNvSpPr>
            <a:spLocks noGrp="1"/>
          </p:cNvSpPr>
          <p:nvPr>
            <p:ph type="title"/>
          </p:nvPr>
        </p:nvSpPr>
        <p:spPr>
          <a:xfrm>
            <a:off x="572493" y="238539"/>
            <a:ext cx="11018520" cy="1434415"/>
          </a:xfrm>
        </p:spPr>
        <p:txBody>
          <a:bodyPr anchor="b">
            <a:normAutofit/>
          </a:bodyPr>
          <a:lstStyle/>
          <a:p>
            <a:r>
              <a:rPr lang="fr-BE" sz="5400">
                <a:effectLst/>
                <a:latin typeface="Aptos" panose="020B0004020202020204" pitchFamily="34" charset="0"/>
                <a:ea typeface="Aptos" panose="020B0004020202020204" pitchFamily="34" charset="0"/>
                <a:cs typeface="Times New Roman" panose="02020603050405020304" pitchFamily="18" charset="0"/>
              </a:rPr>
              <a:t>PluX Interface (nmra 2021)</a:t>
            </a:r>
            <a:endParaRPr lang="fr-BE" sz="5400"/>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texte, capture d’écran, diagramme, ligne&#10;&#10;Description générée automatiquement">
            <a:extLst>
              <a:ext uri="{FF2B5EF4-FFF2-40B4-BE49-F238E27FC236}">
                <a16:creationId xmlns:a16="http://schemas.microsoft.com/office/drawing/2014/main" id="{0D88D453-8827-83CF-E3D1-FE90ADD3CD96}"/>
              </a:ext>
            </a:extLst>
          </p:cNvPr>
          <p:cNvPicPr>
            <a:picLocks noChangeAspect="1"/>
          </p:cNvPicPr>
          <p:nvPr/>
        </p:nvPicPr>
        <p:blipFill>
          <a:blip r:embed="rId2"/>
          <a:stretch>
            <a:fillRect/>
          </a:stretch>
        </p:blipFill>
        <p:spPr>
          <a:xfrm>
            <a:off x="3199055" y="2772559"/>
            <a:ext cx="4739640" cy="2324100"/>
          </a:xfrm>
          <a:prstGeom prst="rect">
            <a:avLst/>
          </a:prstGeom>
        </p:spPr>
      </p:pic>
    </p:spTree>
    <p:extLst>
      <p:ext uri="{BB962C8B-B14F-4D97-AF65-F5344CB8AC3E}">
        <p14:creationId xmlns:p14="http://schemas.microsoft.com/office/powerpoint/2010/main" val="2342488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1103</Words>
  <Application>Microsoft Office PowerPoint</Application>
  <PresentationFormat>Grand écran</PresentationFormat>
  <Paragraphs>105</Paragraphs>
  <Slides>34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34</vt:i4>
      </vt:variant>
    </vt:vector>
  </HeadingPairs>
  <TitlesOfParts>
    <vt:vector size="41" baseType="lpstr">
      <vt:lpstr>Aptos</vt:lpstr>
      <vt:lpstr>Aptos Display</vt:lpstr>
      <vt:lpstr>Arial</vt:lpstr>
      <vt:lpstr>Calibri</vt:lpstr>
      <vt:lpstr>Symbol</vt:lpstr>
      <vt:lpstr>Wingdings</vt:lpstr>
      <vt:lpstr>Thème Office</vt:lpstr>
      <vt:lpstr>L’installation de décodeur </vt:lpstr>
      <vt:lpstr>L’analogique</vt:lpstr>
      <vt:lpstr>Présentation PowerPoint</vt:lpstr>
      <vt:lpstr>Le digital </vt:lpstr>
      <vt:lpstr>Présentation PowerPoint</vt:lpstr>
      <vt:lpstr>Type de digital  </vt:lpstr>
      <vt:lpstr>Type d’interface DCC (Digital Command Control) </vt:lpstr>
      <vt:lpstr> 21MTC Interface (nmra 2024)</vt:lpstr>
      <vt:lpstr>PluX Interface (nmra 2021)</vt:lpstr>
      <vt:lpstr>Next18 Interface (nmra 2020)</vt:lpstr>
      <vt:lpstr>Principe pour tous les décodeurs </vt:lpstr>
      <vt:lpstr>Le principe de base est de ne plus avoir de contact entre la voie et le moteur. De la voie, nous récupérons la tension et rien d’autre. Le reste de la locomotive doit être isolé.  </vt:lpstr>
      <vt:lpstr>Exemple d’erreur classique :</vt:lpstr>
      <vt:lpstr>Mauvais isolement de la platine analogique présente dans la locomotive</vt:lpstr>
      <vt:lpstr>Installation d’un décodeur </vt:lpstr>
      <vt:lpstr>Vérifier le moteur</vt:lpstr>
      <vt:lpstr>Présentation PowerPoint</vt:lpstr>
      <vt:lpstr>Locomotive Fleischmann </vt:lpstr>
      <vt:lpstr>Présentation PowerPoint</vt:lpstr>
      <vt:lpstr>Ancienne locomotive LGB </vt:lpstr>
      <vt:lpstr>Présentation PowerPoint</vt:lpstr>
      <vt:lpstr>Installation du décodeur : </vt:lpstr>
      <vt:lpstr>Installation du décodeur :</vt:lpstr>
      <vt:lpstr>Installation du décodeur :</vt:lpstr>
      <vt:lpstr>Présentation PowerPoint</vt:lpstr>
      <vt:lpstr>Code couleur ESU :</vt:lpstr>
      <vt:lpstr>Feux de la locomotive </vt:lpstr>
      <vt:lpstr>Résistance</vt:lpstr>
      <vt:lpstr>Présentation PowerPoint</vt:lpstr>
      <vt:lpstr>Types de sorties de fonction </vt:lpstr>
      <vt:lpstr>Programmation </vt:lpstr>
      <vt:lpstr>Exemple d’interface de programmation</vt:lpstr>
      <vt:lpstr>Les CV (Custom variable) (Variable de configuration) </vt:lpstr>
      <vt:lpstr>A vous de jouer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CHEVALIER Thomas (EQUANS BELUX)</dc:creator>
  <cp:lastModifiedBy>CHEVALIER Thomas (EQUANS BELUX)</cp:lastModifiedBy>
  <cp:revision>1</cp:revision>
  <dcterms:created xsi:type="dcterms:W3CDTF">2025-01-25T12:27:04Z</dcterms:created>
  <dcterms:modified xsi:type="dcterms:W3CDTF">2025-01-31T16:57:00Z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a238cc-6af3-4341-9d32-201b7e04331f_Enabled">
    <vt:lpwstr>true</vt:lpwstr>
  </property>
  <property fmtid="{D5CDD505-2E9C-101B-9397-08002B2CF9AE}" pid="3" name="MSIP_Label_64a238cc-6af3-4341-9d32-201b7e04331f_SetDate">
    <vt:lpwstr>2025-01-25T12:42:30Z</vt:lpwstr>
  </property>
  <property fmtid="{D5CDD505-2E9C-101B-9397-08002B2CF9AE}" pid="4" name="MSIP_Label_64a238cc-6af3-4341-9d32-201b7e04331f_Method">
    <vt:lpwstr>Standard</vt:lpwstr>
  </property>
  <property fmtid="{D5CDD505-2E9C-101B-9397-08002B2CF9AE}" pid="5" name="MSIP_Label_64a238cc-6af3-4341-9d32-201b7e04331f_Name">
    <vt:lpwstr>Internal</vt:lpwstr>
  </property>
  <property fmtid="{D5CDD505-2E9C-101B-9397-08002B2CF9AE}" pid="6" name="MSIP_Label_64a238cc-6af3-4341-9d32-201b7e04331f_SiteId">
    <vt:lpwstr>09ebfde1-6505-4c31-942f-18875ff0189d</vt:lpwstr>
  </property>
  <property fmtid="{D5CDD505-2E9C-101B-9397-08002B2CF9AE}" pid="7" name="MSIP_Label_64a238cc-6af3-4341-9d32-201b7e04331f_ActionId">
    <vt:lpwstr>28d1d69a-d642-462f-bb2f-7814e5cb4a43</vt:lpwstr>
  </property>
  <property fmtid="{D5CDD505-2E9C-101B-9397-08002B2CF9AE}" pid="8" name="MSIP_Label_64a238cc-6af3-4341-9d32-201b7e04331f_ContentBits">
    <vt:lpwstr>0</vt:lpwstr>
  </property>
</Properties>
</file>