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EFB561-12AF-470C-99D9-FBEB085E886D}" v="179" dt="2023-06-16T15:16:47.6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0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an-Francois ." userId="3bbbf4dc6e2cf0fc" providerId="LiveId" clId="{43EFB561-12AF-470C-99D9-FBEB085E886D}"/>
    <pc:docChg chg="undo custSel addSld modSld">
      <pc:chgData name="Jean-Francois ." userId="3bbbf4dc6e2cf0fc" providerId="LiveId" clId="{43EFB561-12AF-470C-99D9-FBEB085E886D}" dt="2023-06-16T15:19:57.125" v="779" actId="14100"/>
      <pc:docMkLst>
        <pc:docMk/>
      </pc:docMkLst>
      <pc:sldChg chg="modSp">
        <pc:chgData name="Jean-Francois ." userId="3bbbf4dc6e2cf0fc" providerId="LiveId" clId="{43EFB561-12AF-470C-99D9-FBEB085E886D}" dt="2023-06-16T13:05:01.326" v="66"/>
        <pc:sldMkLst>
          <pc:docMk/>
          <pc:sldMk cId="1100884822" sldId="256"/>
        </pc:sldMkLst>
        <pc:spChg chg="mod">
          <ac:chgData name="Jean-Francois ." userId="3bbbf4dc6e2cf0fc" providerId="LiveId" clId="{43EFB561-12AF-470C-99D9-FBEB085E886D}" dt="2023-06-16T13:04:45.279" v="63"/>
          <ac:spMkLst>
            <pc:docMk/>
            <pc:sldMk cId="1100884822" sldId="256"/>
            <ac:spMk id="2" creationId="{F116B2AA-4D03-C5DA-6CAC-2533F58D6AE0}"/>
          </ac:spMkLst>
        </pc:spChg>
        <pc:spChg chg="mod">
          <ac:chgData name="Jean-Francois ." userId="3bbbf4dc6e2cf0fc" providerId="LiveId" clId="{43EFB561-12AF-470C-99D9-FBEB085E886D}" dt="2023-06-16T13:05:01.326" v="66"/>
          <ac:spMkLst>
            <pc:docMk/>
            <pc:sldMk cId="1100884822" sldId="256"/>
            <ac:spMk id="3" creationId="{BEA8624B-8E57-C09E-FCF9-2ABCD889FEB7}"/>
          </ac:spMkLst>
        </pc:spChg>
      </pc:sldChg>
      <pc:sldChg chg="addSp modSp mod modAnim">
        <pc:chgData name="Jean-Francois ." userId="3bbbf4dc6e2cf0fc" providerId="LiveId" clId="{43EFB561-12AF-470C-99D9-FBEB085E886D}" dt="2023-06-16T15:17:29.423" v="774" actId="1076"/>
        <pc:sldMkLst>
          <pc:docMk/>
          <pc:sldMk cId="1746696187" sldId="257"/>
        </pc:sldMkLst>
        <pc:spChg chg="mod">
          <ac:chgData name="Jean-Francois ." userId="3bbbf4dc6e2cf0fc" providerId="LiveId" clId="{43EFB561-12AF-470C-99D9-FBEB085E886D}" dt="2023-06-16T15:12:10.870" v="724" actId="6549"/>
          <ac:spMkLst>
            <pc:docMk/>
            <pc:sldMk cId="1746696187" sldId="257"/>
            <ac:spMk id="12" creationId="{58C1A3A8-85EB-4D06-6E4E-0DDC9499BB3D}"/>
          </ac:spMkLst>
        </pc:spChg>
        <pc:spChg chg="mod">
          <ac:chgData name="Jean-Francois ." userId="3bbbf4dc6e2cf0fc" providerId="LiveId" clId="{43EFB561-12AF-470C-99D9-FBEB085E886D}" dt="2023-06-16T15:17:02.773" v="770" actId="14100"/>
          <ac:spMkLst>
            <pc:docMk/>
            <pc:sldMk cId="1746696187" sldId="257"/>
            <ac:spMk id="17" creationId="{F91446B0-572A-5B17-4D85-65C2DFDDB443}"/>
          </ac:spMkLst>
        </pc:spChg>
        <pc:spChg chg="add mod">
          <ac:chgData name="Jean-Francois ." userId="3bbbf4dc6e2cf0fc" providerId="LiveId" clId="{43EFB561-12AF-470C-99D9-FBEB085E886D}" dt="2023-06-16T15:15:25.976" v="749" actId="164"/>
          <ac:spMkLst>
            <pc:docMk/>
            <pc:sldMk cId="1746696187" sldId="257"/>
            <ac:spMk id="23" creationId="{8AB067A3-9E9A-B443-6166-ABD7106ABA4E}"/>
          </ac:spMkLst>
        </pc:spChg>
        <pc:grpChg chg="mod">
          <ac:chgData name="Jean-Francois ." userId="3bbbf4dc6e2cf0fc" providerId="LiveId" clId="{43EFB561-12AF-470C-99D9-FBEB085E886D}" dt="2023-06-16T15:17:20.485" v="772" actId="1076"/>
          <ac:grpSpMkLst>
            <pc:docMk/>
            <pc:sldMk cId="1746696187" sldId="257"/>
            <ac:grpSpMk id="22" creationId="{26D311D1-4EA9-AD8F-A483-1FB650C8CA78}"/>
          </ac:grpSpMkLst>
        </pc:grpChg>
        <pc:grpChg chg="add mod">
          <ac:chgData name="Jean-Francois ." userId="3bbbf4dc6e2cf0fc" providerId="LiveId" clId="{43EFB561-12AF-470C-99D9-FBEB085E886D}" dt="2023-06-16T15:17:25.991" v="773" actId="1076"/>
          <ac:grpSpMkLst>
            <pc:docMk/>
            <pc:sldMk cId="1746696187" sldId="257"/>
            <ac:grpSpMk id="26" creationId="{D3A488C9-C4F0-7271-5280-F81CBADE9F21}"/>
          </ac:grpSpMkLst>
        </pc:grpChg>
        <pc:picChg chg="mod">
          <ac:chgData name="Jean-Francois ." userId="3bbbf4dc6e2cf0fc" providerId="LiveId" clId="{43EFB561-12AF-470C-99D9-FBEB085E886D}" dt="2023-06-16T15:17:29.423" v="774" actId="1076"/>
          <ac:picMkLst>
            <pc:docMk/>
            <pc:sldMk cId="1746696187" sldId="257"/>
            <ac:picMk id="14" creationId="{E9BAFC6C-7C00-5538-71BC-C4E1EE2229AC}"/>
          </ac:picMkLst>
        </pc:picChg>
        <pc:picChg chg="mod">
          <ac:chgData name="Jean-Francois ." userId="3bbbf4dc6e2cf0fc" providerId="LiveId" clId="{43EFB561-12AF-470C-99D9-FBEB085E886D}" dt="2023-06-16T15:17:08.826" v="771" actId="14100"/>
          <ac:picMkLst>
            <pc:docMk/>
            <pc:sldMk cId="1746696187" sldId="257"/>
            <ac:picMk id="16" creationId="{27D4FF05-5AA6-0274-2A67-7FB5D2FA9EF7}"/>
          </ac:picMkLst>
        </pc:picChg>
        <pc:picChg chg="add mod">
          <ac:chgData name="Jean-Francois ." userId="3bbbf4dc6e2cf0fc" providerId="LiveId" clId="{43EFB561-12AF-470C-99D9-FBEB085E886D}" dt="2023-06-16T15:15:25.976" v="749" actId="164"/>
          <ac:picMkLst>
            <pc:docMk/>
            <pc:sldMk cId="1746696187" sldId="257"/>
            <ac:picMk id="25" creationId="{FB8D0575-2E71-B09C-A92D-44A76EE54709}"/>
          </ac:picMkLst>
        </pc:picChg>
      </pc:sldChg>
      <pc:sldChg chg="addSp delSp modSp mod addAnim delAnim modAnim">
        <pc:chgData name="Jean-Francois ." userId="3bbbf4dc6e2cf0fc" providerId="LiveId" clId="{43EFB561-12AF-470C-99D9-FBEB085E886D}" dt="2023-06-16T14:29:08.650" v="293"/>
        <pc:sldMkLst>
          <pc:docMk/>
          <pc:sldMk cId="3447009835" sldId="258"/>
        </pc:sldMkLst>
        <pc:spChg chg="add del mod">
          <ac:chgData name="Jean-Francois ." userId="3bbbf4dc6e2cf0fc" providerId="LiveId" clId="{43EFB561-12AF-470C-99D9-FBEB085E886D}" dt="2023-06-16T13:23:26.580" v="105" actId="33987"/>
          <ac:spMkLst>
            <pc:docMk/>
            <pc:sldMk cId="3447009835" sldId="258"/>
            <ac:spMk id="62" creationId="{5BDD800D-5459-046E-5F46-FF7B2C466E84}"/>
          </ac:spMkLst>
        </pc:spChg>
        <pc:spChg chg="add del mod">
          <ac:chgData name="Jean-Francois ." userId="3bbbf4dc6e2cf0fc" providerId="LiveId" clId="{43EFB561-12AF-470C-99D9-FBEB085E886D}" dt="2023-06-16T13:23:24.345" v="102"/>
          <ac:spMkLst>
            <pc:docMk/>
            <pc:sldMk cId="3447009835" sldId="258"/>
            <ac:spMk id="65" creationId="{8D0DC19E-58A9-035C-C3CE-951F62C84E69}"/>
          </ac:spMkLst>
        </pc:spChg>
        <pc:spChg chg="add del mod">
          <ac:chgData name="Jean-Francois ." userId="3bbbf4dc6e2cf0fc" providerId="LiveId" clId="{43EFB561-12AF-470C-99D9-FBEB085E886D}" dt="2023-06-16T13:23:24.125" v="101"/>
          <ac:spMkLst>
            <pc:docMk/>
            <pc:sldMk cId="3447009835" sldId="258"/>
            <ac:spMk id="66" creationId="{28F9AD14-9587-411D-CE0D-A93E4BD17FCD}"/>
          </ac:spMkLst>
        </pc:spChg>
        <pc:spChg chg="add del mod">
          <ac:chgData name="Jean-Francois ." userId="3bbbf4dc6e2cf0fc" providerId="LiveId" clId="{43EFB561-12AF-470C-99D9-FBEB085E886D}" dt="2023-06-16T13:23:23.857" v="100"/>
          <ac:spMkLst>
            <pc:docMk/>
            <pc:sldMk cId="3447009835" sldId="258"/>
            <ac:spMk id="67" creationId="{C37416B1-92C0-7675-D4B5-DA81BEC5A64F}"/>
          </ac:spMkLst>
        </pc:spChg>
        <pc:grpChg chg="add del mod">
          <ac:chgData name="Jean-Francois ." userId="3bbbf4dc6e2cf0fc" providerId="LiveId" clId="{43EFB561-12AF-470C-99D9-FBEB085E886D}" dt="2023-06-16T12:45:25.689" v="17" actId="478"/>
          <ac:grpSpMkLst>
            <pc:docMk/>
            <pc:sldMk cId="3447009835" sldId="258"/>
            <ac:grpSpMk id="31" creationId="{8F8E98D2-B9A9-9457-EB54-876C8FC5DF40}"/>
          </ac:grpSpMkLst>
        </pc:grpChg>
        <pc:grpChg chg="add mod">
          <ac:chgData name="Jean-Francois ." userId="3bbbf4dc6e2cf0fc" providerId="LiveId" clId="{43EFB561-12AF-470C-99D9-FBEB085E886D}" dt="2023-06-16T13:02:30.323" v="56" actId="164"/>
          <ac:grpSpMkLst>
            <pc:docMk/>
            <pc:sldMk cId="3447009835" sldId="258"/>
            <ac:grpSpMk id="50" creationId="{EDE26ECD-5494-3BE2-D07C-5B0B26C7B2B3}"/>
          </ac:grpSpMkLst>
        </pc:grpChg>
        <pc:grpChg chg="add del mod">
          <ac:chgData name="Jean-Francois ." userId="3bbbf4dc6e2cf0fc" providerId="LiveId" clId="{43EFB561-12AF-470C-99D9-FBEB085E886D}" dt="2023-06-16T14:27:59.233" v="288" actId="165"/>
          <ac:grpSpMkLst>
            <pc:docMk/>
            <pc:sldMk cId="3447009835" sldId="258"/>
            <ac:grpSpMk id="68" creationId="{4E6E59ED-7495-6907-E03E-CF61D9F874AF}"/>
          </ac:grpSpMkLst>
        </pc:grpChg>
        <pc:grpChg chg="add mod">
          <ac:chgData name="Jean-Francois ." userId="3bbbf4dc6e2cf0fc" providerId="LiveId" clId="{43EFB561-12AF-470C-99D9-FBEB085E886D}" dt="2023-06-16T14:28:40.637" v="291" actId="164"/>
          <ac:grpSpMkLst>
            <pc:docMk/>
            <pc:sldMk cId="3447009835" sldId="258"/>
            <ac:grpSpMk id="69" creationId="{610C65D1-558E-5028-5D23-78C5DE96A8CF}"/>
          </ac:grpSpMkLst>
        </pc:grpChg>
        <pc:picChg chg="add del">
          <ac:chgData name="Jean-Francois ." userId="3bbbf4dc6e2cf0fc" providerId="LiveId" clId="{43EFB561-12AF-470C-99D9-FBEB085E886D}" dt="2023-06-16T12:45:14.209" v="13" actId="478"/>
          <ac:picMkLst>
            <pc:docMk/>
            <pc:sldMk cId="3447009835" sldId="258"/>
            <ac:picMk id="13" creationId="{60B2BCC6-716D-FD9F-9B88-53913B31273F}"/>
          </ac:picMkLst>
        </pc:picChg>
        <pc:picChg chg="mod">
          <ac:chgData name="Jean-Francois ." userId="3bbbf4dc6e2cf0fc" providerId="LiveId" clId="{43EFB561-12AF-470C-99D9-FBEB085E886D}" dt="2023-06-16T13:00:38.056" v="44" actId="1076"/>
          <ac:picMkLst>
            <pc:docMk/>
            <pc:sldMk cId="3447009835" sldId="258"/>
            <ac:picMk id="19" creationId="{B783F72E-C503-14BD-8421-BF4195C12E12}"/>
          </ac:picMkLst>
        </pc:picChg>
        <pc:picChg chg="add mod">
          <ac:chgData name="Jean-Francois ." userId="3bbbf4dc6e2cf0fc" providerId="LiveId" clId="{43EFB561-12AF-470C-99D9-FBEB085E886D}" dt="2023-06-16T13:02:30.323" v="56" actId="164"/>
          <ac:picMkLst>
            <pc:docMk/>
            <pc:sldMk cId="3447009835" sldId="258"/>
            <ac:picMk id="41" creationId="{292AE82C-8F7F-C36B-9E08-105DF66EBB12}"/>
          </ac:picMkLst>
        </pc:picChg>
        <pc:picChg chg="add mod">
          <ac:chgData name="Jean-Francois ." userId="3bbbf4dc6e2cf0fc" providerId="LiveId" clId="{43EFB561-12AF-470C-99D9-FBEB085E886D}" dt="2023-06-16T13:14:50.331" v="71" actId="1076"/>
          <ac:picMkLst>
            <pc:docMk/>
            <pc:sldMk cId="3447009835" sldId="258"/>
            <ac:picMk id="52" creationId="{B1B1EA2D-A653-4B94-81F4-D8A245F92373}"/>
          </ac:picMkLst>
        </pc:picChg>
        <pc:picChg chg="add del mod">
          <ac:chgData name="Jean-Francois ." userId="3bbbf4dc6e2cf0fc" providerId="LiveId" clId="{43EFB561-12AF-470C-99D9-FBEB085E886D}" dt="2023-06-16T13:22:14.658" v="93"/>
          <ac:picMkLst>
            <pc:docMk/>
            <pc:sldMk cId="3447009835" sldId="258"/>
            <ac:picMk id="64" creationId="{13CB3755-F3D1-8C28-D15D-B2D1CE8A0CC9}"/>
          </ac:picMkLst>
        </pc:picChg>
        <pc:inkChg chg="add del">
          <ac:chgData name="Jean-Francois ." userId="3bbbf4dc6e2cf0fc" providerId="LiveId" clId="{43EFB561-12AF-470C-99D9-FBEB085E886D}" dt="2023-06-16T12:48:09.465" v="27" actId="478"/>
          <ac:inkMkLst>
            <pc:docMk/>
            <pc:sldMk cId="3447009835" sldId="258"/>
            <ac:inkMk id="27" creationId="{9729B88A-7690-0264-3C6F-6798F835CA42}"/>
          </ac:inkMkLst>
        </pc:inkChg>
        <pc:inkChg chg="add mod">
          <ac:chgData name="Jean-Francois ." userId="3bbbf4dc6e2cf0fc" providerId="LiveId" clId="{43EFB561-12AF-470C-99D9-FBEB085E886D}" dt="2023-06-16T12:43:10.543" v="6" actId="164"/>
          <ac:inkMkLst>
            <pc:docMk/>
            <pc:sldMk cId="3447009835" sldId="258"/>
            <ac:inkMk id="28" creationId="{9E010E33-7682-6D9D-AC7D-566D2202C10C}"/>
          </ac:inkMkLst>
        </pc:inkChg>
        <pc:inkChg chg="add del">
          <ac:chgData name="Jean-Francois ." userId="3bbbf4dc6e2cf0fc" providerId="LiveId" clId="{43EFB561-12AF-470C-99D9-FBEB085E886D}" dt="2023-06-16T12:41:45.611" v="3" actId="9405"/>
          <ac:inkMkLst>
            <pc:docMk/>
            <pc:sldMk cId="3447009835" sldId="258"/>
            <ac:inkMk id="29" creationId="{55BF4E0C-D468-44BC-ACF4-05E457C7B9A2}"/>
          </ac:inkMkLst>
        </pc:inkChg>
        <pc:inkChg chg="add mod">
          <ac:chgData name="Jean-Francois ." userId="3bbbf4dc6e2cf0fc" providerId="LiveId" clId="{43EFB561-12AF-470C-99D9-FBEB085E886D}" dt="2023-06-16T12:43:10.543" v="6" actId="164"/>
          <ac:inkMkLst>
            <pc:docMk/>
            <pc:sldMk cId="3447009835" sldId="258"/>
            <ac:inkMk id="30" creationId="{CC03AB7E-AD6A-0AF1-926F-EBFCBE747685}"/>
          </ac:inkMkLst>
        </pc:inkChg>
        <pc:inkChg chg="add del">
          <ac:chgData name="Jean-Francois ." userId="3bbbf4dc6e2cf0fc" providerId="LiveId" clId="{43EFB561-12AF-470C-99D9-FBEB085E886D}" dt="2023-06-16T12:48:08.237" v="26" actId="478"/>
          <ac:inkMkLst>
            <pc:docMk/>
            <pc:sldMk cId="3447009835" sldId="258"/>
            <ac:inkMk id="32" creationId="{A4AC25FD-86F2-D8E2-3CCA-F23C0F0F648D}"/>
          </ac:inkMkLst>
        </pc:inkChg>
        <pc:inkChg chg="add del">
          <ac:chgData name="Jean-Francois ." userId="3bbbf4dc6e2cf0fc" providerId="LiveId" clId="{43EFB561-12AF-470C-99D9-FBEB085E886D}" dt="2023-06-16T12:48:06.890" v="25" actId="478"/>
          <ac:inkMkLst>
            <pc:docMk/>
            <pc:sldMk cId="3447009835" sldId="258"/>
            <ac:inkMk id="33" creationId="{C9D3FCBC-9460-C58D-3D9B-CAA4F736BD55}"/>
          </ac:inkMkLst>
        </pc:inkChg>
        <pc:cxnChg chg="add mod">
          <ac:chgData name="Jean-Francois ." userId="3bbbf4dc6e2cf0fc" providerId="LiveId" clId="{43EFB561-12AF-470C-99D9-FBEB085E886D}" dt="2023-06-16T12:47:56.030" v="24" actId="1076"/>
          <ac:cxnSpMkLst>
            <pc:docMk/>
            <pc:sldMk cId="3447009835" sldId="258"/>
            <ac:cxnSpMk id="35" creationId="{724D4283-B7CD-940B-9884-D00873C6E12F}"/>
          </ac:cxnSpMkLst>
        </pc:cxnChg>
        <pc:cxnChg chg="add mod">
          <ac:chgData name="Jean-Francois ." userId="3bbbf4dc6e2cf0fc" providerId="LiveId" clId="{43EFB561-12AF-470C-99D9-FBEB085E886D}" dt="2023-06-16T12:49:11.453" v="33" actId="208"/>
          <ac:cxnSpMkLst>
            <pc:docMk/>
            <pc:sldMk cId="3447009835" sldId="258"/>
            <ac:cxnSpMk id="36" creationId="{B96C665D-39CF-E5CE-4919-0E9B5264070D}"/>
          </ac:cxnSpMkLst>
        </pc:cxnChg>
        <pc:cxnChg chg="add mod">
          <ac:chgData name="Jean-Francois ." userId="3bbbf4dc6e2cf0fc" providerId="LiveId" clId="{43EFB561-12AF-470C-99D9-FBEB085E886D}" dt="2023-06-16T12:49:20.770" v="35" actId="1076"/>
          <ac:cxnSpMkLst>
            <pc:docMk/>
            <pc:sldMk cId="3447009835" sldId="258"/>
            <ac:cxnSpMk id="39" creationId="{AF1F59EE-DC40-4F62-F2EA-C1E50D2B2C0E}"/>
          </ac:cxnSpMkLst>
        </pc:cxnChg>
        <pc:cxnChg chg="add del">
          <ac:chgData name="Jean-Francois ." userId="3bbbf4dc6e2cf0fc" providerId="LiveId" clId="{43EFB561-12AF-470C-99D9-FBEB085E886D}" dt="2023-06-16T13:00:34.419" v="43" actId="478"/>
          <ac:cxnSpMkLst>
            <pc:docMk/>
            <pc:sldMk cId="3447009835" sldId="258"/>
            <ac:cxnSpMk id="43" creationId="{0D1BE23A-C881-69A7-84E4-3DC09E134767}"/>
          </ac:cxnSpMkLst>
        </pc:cxnChg>
        <pc:cxnChg chg="add mod">
          <ac:chgData name="Jean-Francois ." userId="3bbbf4dc6e2cf0fc" providerId="LiveId" clId="{43EFB561-12AF-470C-99D9-FBEB085E886D}" dt="2023-06-16T13:02:30.323" v="56" actId="164"/>
          <ac:cxnSpMkLst>
            <pc:docMk/>
            <pc:sldMk cId="3447009835" sldId="258"/>
            <ac:cxnSpMk id="45" creationId="{13CA904A-F1FA-9B2E-6334-E0726021ACA2}"/>
          </ac:cxnSpMkLst>
        </pc:cxnChg>
        <pc:cxnChg chg="add mod">
          <ac:chgData name="Jean-Francois ." userId="3bbbf4dc6e2cf0fc" providerId="LiveId" clId="{43EFB561-12AF-470C-99D9-FBEB085E886D}" dt="2023-06-16T13:02:30.323" v="56" actId="164"/>
          <ac:cxnSpMkLst>
            <pc:docMk/>
            <pc:sldMk cId="3447009835" sldId="258"/>
            <ac:cxnSpMk id="47" creationId="{A7C49F86-2677-52AE-1F3E-47BE4875A4E7}"/>
          </ac:cxnSpMkLst>
        </pc:cxnChg>
        <pc:cxnChg chg="add mod">
          <ac:chgData name="Jean-Francois ." userId="3bbbf4dc6e2cf0fc" providerId="LiveId" clId="{43EFB561-12AF-470C-99D9-FBEB085E886D}" dt="2023-06-16T13:02:30.323" v="56" actId="164"/>
          <ac:cxnSpMkLst>
            <pc:docMk/>
            <pc:sldMk cId="3447009835" sldId="258"/>
            <ac:cxnSpMk id="49" creationId="{DF9A60C0-7DB2-6626-2922-62693AA67A4A}"/>
          </ac:cxnSpMkLst>
        </pc:cxnChg>
        <pc:cxnChg chg="add del">
          <ac:chgData name="Jean-Francois ." userId="3bbbf4dc6e2cf0fc" providerId="LiveId" clId="{43EFB561-12AF-470C-99D9-FBEB085E886D}" dt="2023-06-16T13:19:45.449" v="76" actId="11529"/>
          <ac:cxnSpMkLst>
            <pc:docMk/>
            <pc:sldMk cId="3447009835" sldId="258"/>
            <ac:cxnSpMk id="54" creationId="{ED6BD073-7B0C-AE96-C4E5-A4E76D94D5E4}"/>
          </ac:cxnSpMkLst>
        </pc:cxnChg>
        <pc:cxnChg chg="add mod topLvl">
          <ac:chgData name="Jean-Francois ." userId="3bbbf4dc6e2cf0fc" providerId="LiveId" clId="{43EFB561-12AF-470C-99D9-FBEB085E886D}" dt="2023-06-16T14:27:59.233" v="288" actId="165"/>
          <ac:cxnSpMkLst>
            <pc:docMk/>
            <pc:sldMk cId="3447009835" sldId="258"/>
            <ac:cxnSpMk id="56" creationId="{B82A468E-F9C1-C414-52DA-BBAC0DD59AE7}"/>
          </ac:cxnSpMkLst>
        </pc:cxnChg>
        <pc:cxnChg chg="add mod topLvl">
          <ac:chgData name="Jean-Francois ." userId="3bbbf4dc6e2cf0fc" providerId="LiveId" clId="{43EFB561-12AF-470C-99D9-FBEB085E886D}" dt="2023-06-16T14:28:40.637" v="291" actId="164"/>
          <ac:cxnSpMkLst>
            <pc:docMk/>
            <pc:sldMk cId="3447009835" sldId="258"/>
            <ac:cxnSpMk id="59" creationId="{56F3E9C5-95B2-A4ED-B3C9-F41A7628E4BD}"/>
          </ac:cxnSpMkLst>
        </pc:cxnChg>
        <pc:cxnChg chg="add mod topLvl">
          <ac:chgData name="Jean-Francois ." userId="3bbbf4dc6e2cf0fc" providerId="LiveId" clId="{43EFB561-12AF-470C-99D9-FBEB085E886D}" dt="2023-06-16T14:28:40.637" v="291" actId="164"/>
          <ac:cxnSpMkLst>
            <pc:docMk/>
            <pc:sldMk cId="3447009835" sldId="258"/>
            <ac:cxnSpMk id="61" creationId="{66F794B1-288D-592F-A5FA-B29F2403EF08}"/>
          </ac:cxnSpMkLst>
        </pc:cxnChg>
      </pc:sldChg>
      <pc:sldChg chg="addSp delSp modSp new mod setBg delAnim modAnim">
        <pc:chgData name="Jean-Francois ." userId="3bbbf4dc6e2cf0fc" providerId="LiveId" clId="{43EFB561-12AF-470C-99D9-FBEB085E886D}" dt="2023-06-16T15:10:46.004" v="718"/>
        <pc:sldMkLst>
          <pc:docMk/>
          <pc:sldMk cId="3071606556" sldId="259"/>
        </pc:sldMkLst>
        <pc:spChg chg="mod">
          <ac:chgData name="Jean-Francois ." userId="3bbbf4dc6e2cf0fc" providerId="LiveId" clId="{43EFB561-12AF-470C-99D9-FBEB085E886D}" dt="2023-06-16T13:26:59.788" v="143" actId="20577"/>
          <ac:spMkLst>
            <pc:docMk/>
            <pc:sldMk cId="3071606556" sldId="259"/>
            <ac:spMk id="2" creationId="{5A6E5094-F867-6B26-9510-101237DFB426}"/>
          </ac:spMkLst>
        </pc:spChg>
        <pc:spChg chg="del mod">
          <ac:chgData name="Jean-Francois ." userId="3bbbf4dc6e2cf0fc" providerId="LiveId" clId="{43EFB561-12AF-470C-99D9-FBEB085E886D}" dt="2023-06-16T13:27:16.229" v="145" actId="931"/>
          <ac:spMkLst>
            <pc:docMk/>
            <pc:sldMk cId="3071606556" sldId="259"/>
            <ac:spMk id="3" creationId="{8674FDC2-F6C4-B31D-BC6A-F57396525C67}"/>
          </ac:spMkLst>
        </pc:spChg>
        <pc:picChg chg="add mod">
          <ac:chgData name="Jean-Francois ." userId="3bbbf4dc6e2cf0fc" providerId="LiveId" clId="{43EFB561-12AF-470C-99D9-FBEB085E886D}" dt="2023-06-16T13:35:31.909" v="174" actId="1076"/>
          <ac:picMkLst>
            <pc:docMk/>
            <pc:sldMk cId="3071606556" sldId="259"/>
            <ac:picMk id="5" creationId="{2A863356-118F-A06C-8DEA-AADF345F4033}"/>
          </ac:picMkLst>
        </pc:picChg>
        <pc:picChg chg="add mod">
          <ac:chgData name="Jean-Francois ." userId="3bbbf4dc6e2cf0fc" providerId="LiveId" clId="{43EFB561-12AF-470C-99D9-FBEB085E886D}" dt="2023-06-16T14:07:43.302" v="243" actId="1076"/>
          <ac:picMkLst>
            <pc:docMk/>
            <pc:sldMk cId="3071606556" sldId="259"/>
            <ac:picMk id="7" creationId="{16B45C0F-B791-84C0-EB11-2B53C23D34F0}"/>
          </ac:picMkLst>
        </pc:picChg>
        <pc:picChg chg="add del mod">
          <ac:chgData name="Jean-Francois ." userId="3bbbf4dc6e2cf0fc" providerId="LiveId" clId="{43EFB561-12AF-470C-99D9-FBEB085E886D}" dt="2023-06-16T13:38:22.986" v="183" actId="478"/>
          <ac:picMkLst>
            <pc:docMk/>
            <pc:sldMk cId="3071606556" sldId="259"/>
            <ac:picMk id="9" creationId="{9110FAB3-EA5F-8444-B9AE-9631D44BC88E}"/>
          </ac:picMkLst>
        </pc:picChg>
        <pc:picChg chg="add del mod">
          <ac:chgData name="Jean-Francois ." userId="3bbbf4dc6e2cf0fc" providerId="LiveId" clId="{43EFB561-12AF-470C-99D9-FBEB085E886D}" dt="2023-06-16T14:06:01.358" v="240" actId="478"/>
          <ac:picMkLst>
            <pc:docMk/>
            <pc:sldMk cId="3071606556" sldId="259"/>
            <ac:picMk id="11" creationId="{7C5C40F1-0410-1347-7938-1AB3694AB1F6}"/>
          </ac:picMkLst>
        </pc:picChg>
        <pc:picChg chg="add del mod">
          <ac:chgData name="Jean-Francois ." userId="3bbbf4dc6e2cf0fc" providerId="LiveId" clId="{43EFB561-12AF-470C-99D9-FBEB085E886D}" dt="2023-06-16T14:15:53.051" v="262" actId="478"/>
          <ac:picMkLst>
            <pc:docMk/>
            <pc:sldMk cId="3071606556" sldId="259"/>
            <ac:picMk id="13" creationId="{B3E3B3A1-9227-D8E4-2F72-C8E7D43E0B73}"/>
          </ac:picMkLst>
        </pc:picChg>
        <pc:picChg chg="add mod">
          <ac:chgData name="Jean-Francois ." userId="3bbbf4dc6e2cf0fc" providerId="LiveId" clId="{43EFB561-12AF-470C-99D9-FBEB085E886D}" dt="2023-06-16T14:18:28.274" v="271" actId="1076"/>
          <ac:picMkLst>
            <pc:docMk/>
            <pc:sldMk cId="3071606556" sldId="259"/>
            <ac:picMk id="15" creationId="{AA57C2C2-41C9-0EA5-F1E1-0671BFAF2F11}"/>
          </ac:picMkLst>
        </pc:picChg>
      </pc:sldChg>
      <pc:sldChg chg="addSp delSp modSp new mod">
        <pc:chgData name="Jean-Francois ." userId="3bbbf4dc6e2cf0fc" providerId="LiveId" clId="{43EFB561-12AF-470C-99D9-FBEB085E886D}" dt="2023-06-16T15:19:57.125" v="779" actId="14100"/>
        <pc:sldMkLst>
          <pc:docMk/>
          <pc:sldMk cId="1941085032" sldId="260"/>
        </pc:sldMkLst>
        <pc:spChg chg="mod">
          <ac:chgData name="Jean-Francois ." userId="3bbbf4dc6e2cf0fc" providerId="LiveId" clId="{43EFB561-12AF-470C-99D9-FBEB085E886D}" dt="2023-06-16T14:40:08.762" v="394" actId="400"/>
          <ac:spMkLst>
            <pc:docMk/>
            <pc:sldMk cId="1941085032" sldId="260"/>
            <ac:spMk id="2" creationId="{EE2E1131-8D62-D3B2-6AAF-4920414DF30B}"/>
          </ac:spMkLst>
        </pc:spChg>
        <pc:spChg chg="del mod">
          <ac:chgData name="Jean-Francois ." userId="3bbbf4dc6e2cf0fc" providerId="LiveId" clId="{43EFB561-12AF-470C-99D9-FBEB085E886D}" dt="2023-06-16T14:43:26.314" v="398" actId="478"/>
          <ac:spMkLst>
            <pc:docMk/>
            <pc:sldMk cId="1941085032" sldId="260"/>
            <ac:spMk id="3" creationId="{2195C4EC-D9E0-3FFE-9672-89287F10E536}"/>
          </ac:spMkLst>
        </pc:spChg>
        <pc:spChg chg="add mod">
          <ac:chgData name="Jean-Francois ." userId="3bbbf4dc6e2cf0fc" providerId="LiveId" clId="{43EFB561-12AF-470C-99D9-FBEB085E886D}" dt="2023-06-16T14:43:33.714" v="400" actId="14100"/>
          <ac:spMkLst>
            <pc:docMk/>
            <pc:sldMk cId="1941085032" sldId="260"/>
            <ac:spMk id="4" creationId="{88EF5224-4F9F-BFE7-5146-FA46287D1D57}"/>
          </ac:spMkLst>
        </pc:spChg>
        <pc:spChg chg="add mod">
          <ac:chgData name="Jean-Francois ." userId="3bbbf4dc6e2cf0fc" providerId="LiveId" clId="{43EFB561-12AF-470C-99D9-FBEB085E886D}" dt="2023-06-16T14:43:45.816" v="402" actId="1076"/>
          <ac:spMkLst>
            <pc:docMk/>
            <pc:sldMk cId="1941085032" sldId="260"/>
            <ac:spMk id="5" creationId="{74F8E84A-8492-F6FF-A8F7-3753248E30F1}"/>
          </ac:spMkLst>
        </pc:spChg>
        <pc:spChg chg="add del mod">
          <ac:chgData name="Jean-Francois ." userId="3bbbf4dc6e2cf0fc" providerId="LiveId" clId="{43EFB561-12AF-470C-99D9-FBEB085E886D}" dt="2023-06-16T14:44:17.453" v="406"/>
          <ac:spMkLst>
            <pc:docMk/>
            <pc:sldMk cId="1941085032" sldId="260"/>
            <ac:spMk id="6" creationId="{57E9D7DC-4B33-B388-2A05-BF49DD73762F}"/>
          </ac:spMkLst>
        </pc:spChg>
        <pc:spChg chg="add del mod">
          <ac:chgData name="Jean-Francois ." userId="3bbbf4dc6e2cf0fc" providerId="LiveId" clId="{43EFB561-12AF-470C-99D9-FBEB085E886D}" dt="2023-06-16T14:44:36.407" v="504" actId="478"/>
          <ac:spMkLst>
            <pc:docMk/>
            <pc:sldMk cId="1941085032" sldId="260"/>
            <ac:spMk id="7" creationId="{944A520E-6C00-66D6-4B4A-795613A8001D}"/>
          </ac:spMkLst>
        </pc:spChg>
        <pc:spChg chg="add mod">
          <ac:chgData name="Jean-Francois ." userId="3bbbf4dc6e2cf0fc" providerId="LiveId" clId="{43EFB561-12AF-470C-99D9-FBEB085E886D}" dt="2023-06-16T14:45:05.600" v="521" actId="1076"/>
          <ac:spMkLst>
            <pc:docMk/>
            <pc:sldMk cId="1941085032" sldId="260"/>
            <ac:spMk id="8" creationId="{08112C0C-A3AA-33FC-F858-027475A71495}"/>
          </ac:spMkLst>
        </pc:spChg>
        <pc:spChg chg="add mod">
          <ac:chgData name="Jean-Francois ." userId="3bbbf4dc6e2cf0fc" providerId="LiveId" clId="{43EFB561-12AF-470C-99D9-FBEB085E886D}" dt="2023-06-16T14:45:12.437" v="522" actId="1076"/>
          <ac:spMkLst>
            <pc:docMk/>
            <pc:sldMk cId="1941085032" sldId="260"/>
            <ac:spMk id="9" creationId="{5AA9049B-ACAB-E6B0-7AF7-1674AD001F04}"/>
          </ac:spMkLst>
        </pc:spChg>
        <pc:spChg chg="add mod">
          <ac:chgData name="Jean-Francois ." userId="3bbbf4dc6e2cf0fc" providerId="LiveId" clId="{43EFB561-12AF-470C-99D9-FBEB085E886D}" dt="2023-06-16T14:53:01.745" v="596" actId="1076"/>
          <ac:spMkLst>
            <pc:docMk/>
            <pc:sldMk cId="1941085032" sldId="260"/>
            <ac:spMk id="35" creationId="{93891E35-AF36-50D4-FABE-DCDAAD102EF5}"/>
          </ac:spMkLst>
        </pc:spChg>
        <pc:spChg chg="add mod">
          <ac:chgData name="Jean-Francois ." userId="3bbbf4dc6e2cf0fc" providerId="LiveId" clId="{43EFB561-12AF-470C-99D9-FBEB085E886D}" dt="2023-06-16T14:53:22.282" v="607" actId="1076"/>
          <ac:spMkLst>
            <pc:docMk/>
            <pc:sldMk cId="1941085032" sldId="260"/>
            <ac:spMk id="36" creationId="{C51386EF-4A30-75B2-59C0-C05B546449EE}"/>
          </ac:spMkLst>
        </pc:spChg>
        <pc:spChg chg="add mod">
          <ac:chgData name="Jean-Francois ." userId="3bbbf4dc6e2cf0fc" providerId="LiveId" clId="{43EFB561-12AF-470C-99D9-FBEB085E886D}" dt="2023-06-16T14:54:27.013" v="613" actId="1076"/>
          <ac:spMkLst>
            <pc:docMk/>
            <pc:sldMk cId="1941085032" sldId="260"/>
            <ac:spMk id="37" creationId="{9423D5FC-3C61-4222-47BD-E90C38DF5089}"/>
          </ac:spMkLst>
        </pc:spChg>
        <pc:spChg chg="add mod">
          <ac:chgData name="Jean-Francois ." userId="3bbbf4dc6e2cf0fc" providerId="LiveId" clId="{43EFB561-12AF-470C-99D9-FBEB085E886D}" dt="2023-06-16T14:54:20.479" v="612" actId="1076"/>
          <ac:spMkLst>
            <pc:docMk/>
            <pc:sldMk cId="1941085032" sldId="260"/>
            <ac:spMk id="38" creationId="{E06FAC9E-7E06-F80C-2708-A396DBBBA2FB}"/>
          </ac:spMkLst>
        </pc:spChg>
        <pc:picChg chg="add del mod">
          <ac:chgData name="Jean-Francois ." userId="3bbbf4dc6e2cf0fc" providerId="LiveId" clId="{43EFB561-12AF-470C-99D9-FBEB085E886D}" dt="2023-06-16T14:46:25.291" v="529" actId="478"/>
          <ac:picMkLst>
            <pc:docMk/>
            <pc:sldMk cId="1941085032" sldId="260"/>
            <ac:picMk id="11" creationId="{09047706-C7A6-C0F0-0AD2-85920AE15572}"/>
          </ac:picMkLst>
        </pc:picChg>
        <pc:picChg chg="add mod">
          <ac:chgData name="Jean-Francois ." userId="3bbbf4dc6e2cf0fc" providerId="LiveId" clId="{43EFB561-12AF-470C-99D9-FBEB085E886D}" dt="2023-06-16T14:46:41.531" v="534" actId="1076"/>
          <ac:picMkLst>
            <pc:docMk/>
            <pc:sldMk cId="1941085032" sldId="260"/>
            <ac:picMk id="13" creationId="{92BE3DF2-482B-4725-02FB-9D75C6701FFC}"/>
          </ac:picMkLst>
        </pc:picChg>
        <pc:picChg chg="add mod">
          <ac:chgData name="Jean-Francois ." userId="3bbbf4dc6e2cf0fc" providerId="LiveId" clId="{43EFB561-12AF-470C-99D9-FBEB085E886D}" dt="2023-06-16T14:46:55.844" v="536" actId="1076"/>
          <ac:picMkLst>
            <pc:docMk/>
            <pc:sldMk cId="1941085032" sldId="260"/>
            <ac:picMk id="14" creationId="{2B774F56-2569-0B8A-BD35-B82F4BD479A5}"/>
          </ac:picMkLst>
        </pc:picChg>
        <pc:picChg chg="add mod">
          <ac:chgData name="Jean-Francois ." userId="3bbbf4dc6e2cf0fc" providerId="LiveId" clId="{43EFB561-12AF-470C-99D9-FBEB085E886D}" dt="2023-06-16T14:47:01.707" v="538" actId="1076"/>
          <ac:picMkLst>
            <pc:docMk/>
            <pc:sldMk cId="1941085032" sldId="260"/>
            <ac:picMk id="15" creationId="{56FDD20D-9F48-77C2-7E5B-318A9FD454F4}"/>
          </ac:picMkLst>
        </pc:picChg>
        <pc:picChg chg="add mod">
          <ac:chgData name="Jean-Francois ." userId="3bbbf4dc6e2cf0fc" providerId="LiveId" clId="{43EFB561-12AF-470C-99D9-FBEB085E886D}" dt="2023-06-16T14:47:10.188" v="540" actId="1076"/>
          <ac:picMkLst>
            <pc:docMk/>
            <pc:sldMk cId="1941085032" sldId="260"/>
            <ac:picMk id="16" creationId="{1EA762C2-201F-4220-5CA2-4945C58ADA7D}"/>
          </ac:picMkLst>
        </pc:picChg>
        <pc:picChg chg="add del mod">
          <ac:chgData name="Jean-Francois ." userId="3bbbf4dc6e2cf0fc" providerId="LiveId" clId="{43EFB561-12AF-470C-99D9-FBEB085E886D}" dt="2023-06-16T14:48:14.973" v="558" actId="478"/>
          <ac:picMkLst>
            <pc:docMk/>
            <pc:sldMk cId="1941085032" sldId="260"/>
            <ac:picMk id="18" creationId="{A3A47E00-38F8-00EC-2B88-65013B19CCEE}"/>
          </ac:picMkLst>
        </pc:picChg>
        <pc:picChg chg="add del mod">
          <ac:chgData name="Jean-Francois ." userId="3bbbf4dc6e2cf0fc" providerId="LiveId" clId="{43EFB561-12AF-470C-99D9-FBEB085E886D}" dt="2023-06-16T14:48:14.155" v="557" actId="478"/>
          <ac:picMkLst>
            <pc:docMk/>
            <pc:sldMk cId="1941085032" sldId="260"/>
            <ac:picMk id="19" creationId="{3455470B-313D-F276-496E-0B7F82E2B951}"/>
          </ac:picMkLst>
        </pc:picChg>
        <pc:picChg chg="add del mod">
          <ac:chgData name="Jean-Francois ." userId="3bbbf4dc6e2cf0fc" providerId="LiveId" clId="{43EFB561-12AF-470C-99D9-FBEB085E886D}" dt="2023-06-16T14:48:13.307" v="556" actId="478"/>
          <ac:picMkLst>
            <pc:docMk/>
            <pc:sldMk cId="1941085032" sldId="260"/>
            <ac:picMk id="20" creationId="{AE3196DF-C6B2-AC0B-4D79-34D3408EB776}"/>
          </ac:picMkLst>
        </pc:picChg>
        <pc:picChg chg="add mod">
          <ac:chgData name="Jean-Francois ." userId="3bbbf4dc6e2cf0fc" providerId="LiveId" clId="{43EFB561-12AF-470C-99D9-FBEB085E886D}" dt="2023-06-16T14:48:54.406" v="563" actId="1076"/>
          <ac:picMkLst>
            <pc:docMk/>
            <pc:sldMk cId="1941085032" sldId="260"/>
            <ac:picMk id="22" creationId="{1DFD3193-22E4-64DE-9E56-7295A6ED6CA3}"/>
          </ac:picMkLst>
        </pc:picChg>
        <pc:picChg chg="add mod">
          <ac:chgData name="Jean-Francois ." userId="3bbbf4dc6e2cf0fc" providerId="LiveId" clId="{43EFB561-12AF-470C-99D9-FBEB085E886D}" dt="2023-06-16T14:48:58.537" v="565" actId="1076"/>
          <ac:picMkLst>
            <pc:docMk/>
            <pc:sldMk cId="1941085032" sldId="260"/>
            <ac:picMk id="23" creationId="{2D4D070E-93D1-1914-DEED-B1C69ACB7E51}"/>
          </ac:picMkLst>
        </pc:picChg>
        <pc:picChg chg="add mod">
          <ac:chgData name="Jean-Francois ." userId="3bbbf4dc6e2cf0fc" providerId="LiveId" clId="{43EFB561-12AF-470C-99D9-FBEB085E886D}" dt="2023-06-16T14:49:24.162" v="567" actId="1076"/>
          <ac:picMkLst>
            <pc:docMk/>
            <pc:sldMk cId="1941085032" sldId="260"/>
            <ac:picMk id="24" creationId="{E08256CF-C36C-4208-470B-951568535DC8}"/>
          </ac:picMkLst>
        </pc:picChg>
        <pc:picChg chg="add mod">
          <ac:chgData name="Jean-Francois ." userId="3bbbf4dc6e2cf0fc" providerId="LiveId" clId="{43EFB561-12AF-470C-99D9-FBEB085E886D}" dt="2023-06-16T14:49:30.651" v="569" actId="1076"/>
          <ac:picMkLst>
            <pc:docMk/>
            <pc:sldMk cId="1941085032" sldId="260"/>
            <ac:picMk id="25" creationId="{568F74DA-EB58-4396-9994-435088F8D4A4}"/>
          </ac:picMkLst>
        </pc:picChg>
        <pc:picChg chg="add mod">
          <ac:chgData name="Jean-Francois ." userId="3bbbf4dc6e2cf0fc" providerId="LiveId" clId="{43EFB561-12AF-470C-99D9-FBEB085E886D}" dt="2023-06-16T15:19:35.854" v="776" actId="14100"/>
          <ac:picMkLst>
            <pc:docMk/>
            <pc:sldMk cId="1941085032" sldId="260"/>
            <ac:picMk id="27" creationId="{82FBF44B-B517-BD38-0D79-73B7EF61664F}"/>
          </ac:picMkLst>
        </pc:picChg>
        <pc:picChg chg="add mod">
          <ac:chgData name="Jean-Francois ." userId="3bbbf4dc6e2cf0fc" providerId="LiveId" clId="{43EFB561-12AF-470C-99D9-FBEB085E886D}" dt="2023-06-16T15:19:52.544" v="778" actId="14100"/>
          <ac:picMkLst>
            <pc:docMk/>
            <pc:sldMk cId="1941085032" sldId="260"/>
            <ac:picMk id="29" creationId="{9F53B4CA-BE3C-60E0-9003-33FDDCA0A850}"/>
          </ac:picMkLst>
        </pc:picChg>
        <pc:picChg chg="add mod">
          <ac:chgData name="Jean-Francois ." userId="3bbbf4dc6e2cf0fc" providerId="LiveId" clId="{43EFB561-12AF-470C-99D9-FBEB085E886D}" dt="2023-06-16T15:19:57.125" v="779" actId="14100"/>
          <ac:picMkLst>
            <pc:docMk/>
            <pc:sldMk cId="1941085032" sldId="260"/>
            <ac:picMk id="30" creationId="{B7D8A91D-DFD5-332E-E990-7DD25F76E2F1}"/>
          </ac:picMkLst>
        </pc:picChg>
        <pc:picChg chg="add mod">
          <ac:chgData name="Jean-Francois ." userId="3bbbf4dc6e2cf0fc" providerId="LiveId" clId="{43EFB561-12AF-470C-99D9-FBEB085E886D}" dt="2023-06-16T15:05:39.886" v="639" actId="1076"/>
          <ac:picMkLst>
            <pc:docMk/>
            <pc:sldMk cId="1941085032" sldId="260"/>
            <ac:picMk id="62" creationId="{F8A6C83F-8BF6-C11C-B3CC-4AA7BD9F7129}"/>
          </ac:picMkLst>
        </pc:picChg>
        <pc:cxnChg chg="add">
          <ac:chgData name="Jean-Francois ." userId="3bbbf4dc6e2cf0fc" providerId="LiveId" clId="{43EFB561-12AF-470C-99D9-FBEB085E886D}" dt="2023-06-16T14:52:23.298" v="585" actId="11529"/>
          <ac:cxnSpMkLst>
            <pc:docMk/>
            <pc:sldMk cId="1941085032" sldId="260"/>
            <ac:cxnSpMk id="32" creationId="{75BD12FF-D018-8D11-5322-56A89E8A5125}"/>
          </ac:cxnSpMkLst>
        </pc:cxnChg>
        <pc:cxnChg chg="add">
          <ac:chgData name="Jean-Francois ." userId="3bbbf4dc6e2cf0fc" providerId="LiveId" clId="{43EFB561-12AF-470C-99D9-FBEB085E886D}" dt="2023-06-16T14:52:35.810" v="586" actId="11529"/>
          <ac:cxnSpMkLst>
            <pc:docMk/>
            <pc:sldMk cId="1941085032" sldId="260"/>
            <ac:cxnSpMk id="34" creationId="{0182DEB0-01DA-6F11-9DEA-7193965B7431}"/>
          </ac:cxnSpMkLst>
        </pc:cxnChg>
        <pc:cxnChg chg="add">
          <ac:chgData name="Jean-Francois ." userId="3bbbf4dc6e2cf0fc" providerId="LiveId" clId="{43EFB561-12AF-470C-99D9-FBEB085E886D}" dt="2023-06-16T14:54:47.888" v="614" actId="11529"/>
          <ac:cxnSpMkLst>
            <pc:docMk/>
            <pc:sldMk cId="1941085032" sldId="260"/>
            <ac:cxnSpMk id="40" creationId="{98345E7C-7EDB-EE8D-01F5-C74AE2BC1EBC}"/>
          </ac:cxnSpMkLst>
        </pc:cxnChg>
        <pc:cxnChg chg="add">
          <ac:chgData name="Jean-Francois ." userId="3bbbf4dc6e2cf0fc" providerId="LiveId" clId="{43EFB561-12AF-470C-99D9-FBEB085E886D}" dt="2023-06-16T14:54:55.685" v="615" actId="11529"/>
          <ac:cxnSpMkLst>
            <pc:docMk/>
            <pc:sldMk cId="1941085032" sldId="260"/>
            <ac:cxnSpMk id="42" creationId="{A8247417-C6F1-C46E-2827-088DC9BBB03A}"/>
          </ac:cxnSpMkLst>
        </pc:cxnChg>
        <pc:cxnChg chg="add">
          <ac:chgData name="Jean-Francois ." userId="3bbbf4dc6e2cf0fc" providerId="LiveId" clId="{43EFB561-12AF-470C-99D9-FBEB085E886D}" dt="2023-06-16T14:55:01.566" v="616" actId="11529"/>
          <ac:cxnSpMkLst>
            <pc:docMk/>
            <pc:sldMk cId="1941085032" sldId="260"/>
            <ac:cxnSpMk id="44" creationId="{589A3B1C-9A3E-97F9-6936-3D1B4A270157}"/>
          </ac:cxnSpMkLst>
        </pc:cxnChg>
        <pc:cxnChg chg="add">
          <ac:chgData name="Jean-Francois ." userId="3bbbf4dc6e2cf0fc" providerId="LiveId" clId="{43EFB561-12AF-470C-99D9-FBEB085E886D}" dt="2023-06-16T14:55:07.583" v="617" actId="11529"/>
          <ac:cxnSpMkLst>
            <pc:docMk/>
            <pc:sldMk cId="1941085032" sldId="260"/>
            <ac:cxnSpMk id="46" creationId="{2433AB42-042E-6C41-86EA-65F5CB90E87F}"/>
          </ac:cxnSpMkLst>
        </pc:cxnChg>
        <pc:cxnChg chg="add mod">
          <ac:chgData name="Jean-Francois ." userId="3bbbf4dc6e2cf0fc" providerId="LiveId" clId="{43EFB561-12AF-470C-99D9-FBEB085E886D}" dt="2023-06-16T15:19:39.867" v="777" actId="14100"/>
          <ac:cxnSpMkLst>
            <pc:docMk/>
            <pc:sldMk cId="1941085032" sldId="260"/>
            <ac:cxnSpMk id="48" creationId="{B834D772-3107-0D3C-D6CD-64BE687F9C85}"/>
          </ac:cxnSpMkLst>
        </pc:cxnChg>
        <pc:cxnChg chg="add">
          <ac:chgData name="Jean-Francois ." userId="3bbbf4dc6e2cf0fc" providerId="LiveId" clId="{43EFB561-12AF-470C-99D9-FBEB085E886D}" dt="2023-06-16T14:55:33.159" v="619" actId="11529"/>
          <ac:cxnSpMkLst>
            <pc:docMk/>
            <pc:sldMk cId="1941085032" sldId="260"/>
            <ac:cxnSpMk id="50" creationId="{825A7181-8C60-74B8-F428-7013C5E715A1}"/>
          </ac:cxnSpMkLst>
        </pc:cxnChg>
        <pc:cxnChg chg="add">
          <ac:chgData name="Jean-Francois ." userId="3bbbf4dc6e2cf0fc" providerId="LiveId" clId="{43EFB561-12AF-470C-99D9-FBEB085E886D}" dt="2023-06-16T14:55:38.483" v="620" actId="11529"/>
          <ac:cxnSpMkLst>
            <pc:docMk/>
            <pc:sldMk cId="1941085032" sldId="260"/>
            <ac:cxnSpMk id="52" creationId="{4B2BB68F-D2F8-BDFA-1EB2-6EE73F4A30DD}"/>
          </ac:cxnSpMkLst>
        </pc:cxnChg>
        <pc:cxnChg chg="add">
          <ac:chgData name="Jean-Francois ." userId="3bbbf4dc6e2cf0fc" providerId="LiveId" clId="{43EFB561-12AF-470C-99D9-FBEB085E886D}" dt="2023-06-16T14:55:45.882" v="621" actId="11529"/>
          <ac:cxnSpMkLst>
            <pc:docMk/>
            <pc:sldMk cId="1941085032" sldId="260"/>
            <ac:cxnSpMk id="54" creationId="{FA4074F4-9D4C-69B5-254E-D1026B11FE12}"/>
          </ac:cxnSpMkLst>
        </pc:cxnChg>
        <pc:cxnChg chg="add">
          <ac:chgData name="Jean-Francois ." userId="3bbbf4dc6e2cf0fc" providerId="LiveId" clId="{43EFB561-12AF-470C-99D9-FBEB085E886D}" dt="2023-06-16T14:55:50.506" v="622" actId="11529"/>
          <ac:cxnSpMkLst>
            <pc:docMk/>
            <pc:sldMk cId="1941085032" sldId="260"/>
            <ac:cxnSpMk id="56" creationId="{05AE2DAF-75AE-0751-34EB-D8787038B440}"/>
          </ac:cxnSpMkLst>
        </pc:cxnChg>
        <pc:cxnChg chg="add mod">
          <ac:chgData name="Jean-Francois ." userId="3bbbf4dc6e2cf0fc" providerId="LiveId" clId="{43EFB561-12AF-470C-99D9-FBEB085E886D}" dt="2023-06-16T15:19:52.544" v="778" actId="14100"/>
          <ac:cxnSpMkLst>
            <pc:docMk/>
            <pc:sldMk cId="1941085032" sldId="260"/>
            <ac:cxnSpMk id="58" creationId="{62A35025-B5F2-6958-CF6E-356D60AF6881}"/>
          </ac:cxnSpMkLst>
        </pc:cxnChg>
        <pc:cxnChg chg="add mod">
          <ac:chgData name="Jean-Francois ." userId="3bbbf4dc6e2cf0fc" providerId="LiveId" clId="{43EFB561-12AF-470C-99D9-FBEB085E886D}" dt="2023-06-16T15:19:57.125" v="779" actId="14100"/>
          <ac:cxnSpMkLst>
            <pc:docMk/>
            <pc:sldMk cId="1941085032" sldId="260"/>
            <ac:cxnSpMk id="60" creationId="{73E34625-1630-268D-3791-38DA67C7F510}"/>
          </ac:cxnSpMkLst>
        </pc:cxnChg>
      </pc:sldChg>
      <pc:sldChg chg="addSp modSp new mod setBg">
        <pc:chgData name="Jean-Francois ." userId="3bbbf4dc6e2cf0fc" providerId="LiveId" clId="{43EFB561-12AF-470C-99D9-FBEB085E886D}" dt="2023-06-16T15:09:13.033" v="717" actId="26606"/>
        <pc:sldMkLst>
          <pc:docMk/>
          <pc:sldMk cId="128879677" sldId="261"/>
        </pc:sldMkLst>
        <pc:spChg chg="mod">
          <ac:chgData name="Jean-Francois ." userId="3bbbf4dc6e2cf0fc" providerId="LiveId" clId="{43EFB561-12AF-470C-99D9-FBEB085E886D}" dt="2023-06-16T15:09:13.033" v="717" actId="26606"/>
          <ac:spMkLst>
            <pc:docMk/>
            <pc:sldMk cId="128879677" sldId="261"/>
            <ac:spMk id="2" creationId="{59EFEB62-7C1E-FFA8-05FC-4BC7ED83380B}"/>
          </ac:spMkLst>
        </pc:spChg>
        <pc:spChg chg="mod">
          <ac:chgData name="Jean-Francois ." userId="3bbbf4dc6e2cf0fc" providerId="LiveId" clId="{43EFB561-12AF-470C-99D9-FBEB085E886D}" dt="2023-06-16T15:09:13.033" v="717" actId="26606"/>
          <ac:spMkLst>
            <pc:docMk/>
            <pc:sldMk cId="128879677" sldId="261"/>
            <ac:spMk id="3" creationId="{B1895DFB-60B6-9353-17AB-07845C1BA78B}"/>
          </ac:spMkLst>
        </pc:spChg>
        <pc:spChg chg="add">
          <ac:chgData name="Jean-Francois ." userId="3bbbf4dc6e2cf0fc" providerId="LiveId" clId="{43EFB561-12AF-470C-99D9-FBEB085E886D}" dt="2023-06-16T15:09:13.033" v="717" actId="26606"/>
          <ac:spMkLst>
            <pc:docMk/>
            <pc:sldMk cId="128879677" sldId="261"/>
            <ac:spMk id="10" creationId="{06DA9DF9-31F7-4056-B42E-878CC92417B8}"/>
          </ac:spMkLst>
        </pc:spChg>
        <pc:picChg chg="add mod">
          <ac:chgData name="Jean-Francois ." userId="3bbbf4dc6e2cf0fc" providerId="LiveId" clId="{43EFB561-12AF-470C-99D9-FBEB085E886D}" dt="2023-06-16T15:09:13.033" v="717" actId="26606"/>
          <ac:picMkLst>
            <pc:docMk/>
            <pc:sldMk cId="128879677" sldId="261"/>
            <ac:picMk id="5" creationId="{4EB1BFEB-D895-9548-AD5C-9A18AC11566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1DDEDF-DFBA-BAFB-5CE2-7C758230F2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FFD6E91-BC60-B8D0-B767-06BEAE819F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55D54A-6EE5-A571-A8F4-DFC33F6BB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67542FE-B44D-A06D-419E-1930214E9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EA14782-0D8D-49C8-A8BD-B104E391E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7377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54A5C4-3D46-4424-DAB7-1397078E4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E4E0D49-D56F-5B76-2461-EBF1708E54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DA2631-B7DB-6F97-4F37-6127B843A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38ABAF-EEA6-958D-DA42-B50769F4C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D3B3D74-2C26-BE68-E110-0DE71CD96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57020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289F58E-607F-F81B-5EA7-60826A505D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F70BE9F-35E6-ECD7-2D83-6BAE3C3D29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66F99C6-E689-A8FB-56CF-054C03B75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7300A3-3333-77F3-DB86-FA4552904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47837F-A5FE-6000-426A-81036ACB2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3235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C93D10-70EE-8EF5-C475-DBEA5AF72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9827ED-BADA-27B3-63C3-8D38B52F9F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1641CF-52EA-7944-1423-2226ABE8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3904DC-3855-19A0-6E5C-FE3FC5B4F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AF1272-AFFA-D7E4-4BD6-18F3C2AC2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657363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B27E3E-C184-E467-F2C9-F842BBA17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C3AC57-2352-7CFD-EC31-F3164CB8FC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89FFC3-2B91-734B-CBC9-DD1A292BD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7DC3FA-5867-CAA2-CBF0-A308063A7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675DC77-69CF-AC52-962E-72981DAB3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2282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7153A2-7AF9-292B-D847-18369A600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C488DE-DEDA-C39D-4179-0F6E682C4A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8EB74FD-E240-22EA-0D18-0221335A33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DA71436-217B-8186-66D8-AEE4EE057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FA64DCF-CA6F-8764-F590-79AC44B52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47AA7EB-87E6-E959-3671-742F0EB3F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699348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B16AB-2BC6-5446-BCC2-BDCAC394A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9C6C36E-C802-3AB7-D6BD-D796B0ED6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6D567BD-82F8-602E-6EC6-34692BAE6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573A514-F2DC-67B8-86B3-B19A84414C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BE56CD7-7ED4-A2A5-6A5F-8E5FA483DA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D743368-5B3C-E8F1-B0D5-3C4401CB8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5AF2D8F-96C4-4395-A3F4-D5E1170EC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2AA618B-8971-3E57-964E-314C0D6F5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97276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597513-7C99-E4E3-8D37-7B48A6576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3C11C4E-67F2-CD84-631E-A839574A1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268BEE-8C83-8E7A-AAD4-63C3ED3D6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88B2905-7E60-A881-10DB-C0E861E49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78665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FE9C7EA-E3D8-E652-AF45-FBA9915C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6E1493E-54A4-3CD9-A828-14320A6F1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6220BD1-D3A6-E6CA-324E-46A520912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98656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3AA56E-3390-C95A-4288-2F3244D33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8516DA-A85F-FA22-4F0F-92ADFBF8A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798D106-D1C3-6BFB-7774-F2ED8A12EA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60ADF77-9BD6-CF0A-72B6-F7D5E8741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9AD8BB9-F2FF-2DF8-D5B6-105C28C0B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193225E-4939-EFAA-44B9-E60FA36B1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6561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50E36F-3C3D-3C0E-97FD-2C498006C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7B97B6F-3ADD-B53A-5FF8-40A11592EB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6FB6675-E92F-7A6D-31A7-12119944B0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654C02F-7602-1367-4FD9-77F0B6924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1411C1-FA31-55E0-A26E-60A6697A1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A216E45-B4AB-1ECD-DFAB-075406BA8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55886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082EC8D-0F8F-2D89-BC6A-A4A148128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FC6794D-C043-58E1-53F8-9E27E0883E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0FF3BA-08C7-C9D3-7CB6-9A59340F77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2D144-92CE-41F5-B7FC-B86EC130B6B6}" type="datetimeFigureOut">
              <a:rPr lang="fr-BE" smtClean="0"/>
              <a:t>16-06-23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7F42571-959F-492E-AF97-1747DFD4EE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AE30DB-A43C-DD97-46ED-3EC980E2E9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BC3F8-D5C0-4ACF-83C9-EBA589C507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91387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4" descr="Une jonction ferroviaire et des lignes électriques">
            <a:extLst>
              <a:ext uri="{FF2B5EF4-FFF2-40B4-BE49-F238E27FC236}">
                <a16:creationId xmlns:a16="http://schemas.microsoft.com/office/drawing/2014/main" id="{4358710B-A3A4-9A37-7E62-8F37653E64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414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5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16B2AA-4D03-C5DA-6CAC-2533F58D6A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fr-BE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câblage d’un réseau </a:t>
            </a:r>
            <a:br>
              <a:rPr lang="fr-BE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BE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ferroviaire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EA8624B-8E57-C09E-FCF9-2ABCD889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fr-BE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S’y retrouver dans la jungle des fils en tous genres</a:t>
            </a:r>
          </a:p>
        </p:txBody>
      </p:sp>
    </p:spTree>
    <p:extLst>
      <p:ext uri="{BB962C8B-B14F-4D97-AF65-F5344CB8AC3E}">
        <p14:creationId xmlns:p14="http://schemas.microsoft.com/office/powerpoint/2010/main" val="11008848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35FB61-CC65-8E5A-A8F8-F60168AFD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Les souhaits et bien souvent la réalité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ABA318A-C351-27D1-DED4-EDA051F89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496"/>
            <a:ext cx="10515600" cy="546383"/>
          </a:xfrm>
        </p:spPr>
        <p:txBody>
          <a:bodyPr/>
          <a:lstStyle/>
          <a:p>
            <a:r>
              <a:rPr lang="fr-BE" sz="1800" dirty="0"/>
              <a:t>Nous rêvons tous d’un câblage tiptop et super organisé</a:t>
            </a:r>
          </a:p>
          <a:p>
            <a:endParaRPr lang="fr-BE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8C1A3A8-85EB-4D06-6E4E-0DDC9499BB3D}"/>
              </a:ext>
            </a:extLst>
          </p:cNvPr>
          <p:cNvSpPr txBox="1"/>
          <p:nvPr/>
        </p:nvSpPr>
        <p:spPr>
          <a:xfrm>
            <a:off x="838200" y="4251599"/>
            <a:ext cx="8352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Malheureusement, bien souvent cela fini ( presque ) comme cela</a:t>
            </a:r>
          </a:p>
        </p:txBody>
      </p:sp>
      <p:pic>
        <p:nvPicPr>
          <p:cNvPr id="14" name="Image 13" descr="Une image contenant fils électriques, câble, art, circuit&#10;&#10;Description générée automatiquement">
            <a:extLst>
              <a:ext uri="{FF2B5EF4-FFF2-40B4-BE49-F238E27FC236}">
                <a16:creationId xmlns:a16="http://schemas.microsoft.com/office/drawing/2014/main" id="{E9BAFC6C-7C00-5538-71BC-C4E1EE222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955748"/>
            <a:ext cx="2730301" cy="1407811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26D311D1-4EA9-AD8F-A483-1FB650C8CA78}"/>
              </a:ext>
            </a:extLst>
          </p:cNvPr>
          <p:cNvGrpSpPr/>
          <p:nvPr/>
        </p:nvGrpSpPr>
        <p:grpSpPr>
          <a:xfrm>
            <a:off x="7656537" y="4251599"/>
            <a:ext cx="3924302" cy="2302397"/>
            <a:chOff x="7197967" y="3978119"/>
            <a:chExt cx="3924302" cy="2302397"/>
          </a:xfrm>
        </p:grpSpPr>
        <p:pic>
          <p:nvPicPr>
            <p:cNvPr id="16" name="Image 15" descr="Une image contenant chapeau de cow-boy, dessin humoristique, jouet, borsalino&#10;&#10;Description générée automatiquement">
              <a:extLst>
                <a:ext uri="{FF2B5EF4-FFF2-40B4-BE49-F238E27FC236}">
                  <a16:creationId xmlns:a16="http://schemas.microsoft.com/office/drawing/2014/main" id="{27D4FF05-5AA6-0274-2A67-7FB5D2FA9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9872" y="3978119"/>
              <a:ext cx="2302397" cy="2302397"/>
            </a:xfrm>
            <a:prstGeom prst="rect">
              <a:avLst/>
            </a:prstGeom>
          </p:spPr>
        </p:pic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F91446B0-572A-5B17-4D85-65C2DFDDB443}"/>
                </a:ext>
              </a:extLst>
            </p:cNvPr>
            <p:cNvSpPr txBox="1"/>
            <p:nvPr/>
          </p:nvSpPr>
          <p:spPr>
            <a:xfrm>
              <a:off x="7197967" y="5029200"/>
              <a:ext cx="21834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BE" dirty="0">
                  <a:sym typeface="Wingdings" panose="05000000000000000000" pitchFamily="2" charset="2"/>
                </a:rPr>
                <a:t></a:t>
              </a:r>
              <a:r>
                <a:rPr lang="fr-BE" dirty="0"/>
                <a:t>Indiana Elec,</a:t>
              </a:r>
              <a:br>
                <a:rPr lang="fr-BE" dirty="0"/>
              </a:br>
              <a:r>
                <a:rPr lang="fr-BE" dirty="0"/>
                <a:t>A la recherche</a:t>
              </a:r>
            </a:p>
            <a:p>
              <a:r>
                <a:rPr lang="fr-BE" dirty="0"/>
                <a:t>du fil perdu.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44978DA7-BEC1-EFCA-7081-4A5A849FA635}"/>
              </a:ext>
            </a:extLst>
          </p:cNvPr>
          <p:cNvGrpSpPr/>
          <p:nvPr/>
        </p:nvGrpSpPr>
        <p:grpSpPr>
          <a:xfrm>
            <a:off x="838200" y="1910628"/>
            <a:ext cx="10587786" cy="2121031"/>
            <a:chOff x="838200" y="1910628"/>
            <a:chExt cx="10587786" cy="2121031"/>
          </a:xfrm>
        </p:grpSpPr>
        <p:pic>
          <p:nvPicPr>
            <p:cNvPr id="9" name="Image 8" descr="Une image contenant intérieur, affichage, en bois, art&#10;&#10;Description générée automatiquement">
              <a:extLst>
                <a:ext uri="{FF2B5EF4-FFF2-40B4-BE49-F238E27FC236}">
                  <a16:creationId xmlns:a16="http://schemas.microsoft.com/office/drawing/2014/main" id="{12C9874B-82DE-CCE5-2CE8-3B04406D9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1910628"/>
              <a:ext cx="3770722" cy="2121031"/>
            </a:xfrm>
            <a:prstGeom prst="rect">
              <a:avLst/>
            </a:prstGeom>
          </p:spPr>
        </p:pic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F03BD392-9AA2-508C-38E7-989D9D20B244}"/>
                </a:ext>
              </a:extLst>
            </p:cNvPr>
            <p:cNvGrpSpPr/>
            <p:nvPr/>
          </p:nvGrpSpPr>
          <p:grpSpPr>
            <a:xfrm>
              <a:off x="4608922" y="1910628"/>
              <a:ext cx="6817064" cy="2121031"/>
              <a:chOff x="4608922" y="1910628"/>
              <a:chExt cx="6817064" cy="2121031"/>
            </a:xfrm>
          </p:grpSpPr>
          <p:pic>
            <p:nvPicPr>
              <p:cNvPr id="11" name="Image 10" descr="Une image contenant intérieur, boîte, en bois, sol&#10;&#10;Description générée automatiquement">
                <a:extLst>
                  <a:ext uri="{FF2B5EF4-FFF2-40B4-BE49-F238E27FC236}">
                    <a16:creationId xmlns:a16="http://schemas.microsoft.com/office/drawing/2014/main" id="{497456E3-5F34-F85B-50D6-FD67A21FC8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08922" y="1910628"/>
                <a:ext cx="3770722" cy="2121031"/>
              </a:xfrm>
              <a:prstGeom prst="rect">
                <a:avLst/>
              </a:prstGeom>
            </p:spPr>
          </p:pic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CC7D9431-755A-65ED-CE31-2C2CF58538B9}"/>
                  </a:ext>
                </a:extLst>
              </p:cNvPr>
              <p:cNvSpPr txBox="1"/>
              <p:nvPr/>
            </p:nvSpPr>
            <p:spPr>
              <a:xfrm>
                <a:off x="8691327" y="2145671"/>
                <a:ext cx="273465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BE" dirty="0"/>
                  <a:t>Réseau Alain Lissoir</a:t>
                </a:r>
                <a:br>
                  <a:rPr lang="fr-BE" dirty="0"/>
                </a:br>
                <a:r>
                  <a:rPr lang="fr-BE" dirty="0"/>
                  <a:t>Page FB : Passion Trains HO</a:t>
                </a:r>
              </a:p>
            </p:txBody>
          </p:sp>
        </p:grp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D3A488C9-C4F0-7271-5280-F81CBADE9F21}"/>
              </a:ext>
            </a:extLst>
          </p:cNvPr>
          <p:cNvGrpSpPr/>
          <p:nvPr/>
        </p:nvGrpSpPr>
        <p:grpSpPr>
          <a:xfrm>
            <a:off x="4067234" y="4840871"/>
            <a:ext cx="2884267" cy="1637567"/>
            <a:chOff x="3724334" y="5029200"/>
            <a:chExt cx="2884267" cy="1637567"/>
          </a:xfrm>
        </p:grpSpPr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8AB067A3-9E9A-B443-6166-ABD7106ABA4E}"/>
                </a:ext>
              </a:extLst>
            </p:cNvPr>
            <p:cNvSpPr txBox="1"/>
            <p:nvPr/>
          </p:nvSpPr>
          <p:spPr>
            <a:xfrm>
              <a:off x="3724334" y="5201652"/>
              <a:ext cx="5966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BE" dirty="0"/>
                <a:t>Ou</a:t>
              </a:r>
              <a:br>
                <a:rPr lang="fr-BE" dirty="0"/>
              </a:br>
              <a:r>
                <a:rPr lang="fr-BE" dirty="0"/>
                <a:t>bien</a:t>
              </a:r>
            </a:p>
          </p:txBody>
        </p:sp>
        <p:pic>
          <p:nvPicPr>
            <p:cNvPr id="25" name="Image 24" descr="Une image contenant fils électriques, roue, vélo, Pièce auto&#10;&#10;Description générée automatiquement">
              <a:extLst>
                <a:ext uri="{FF2B5EF4-FFF2-40B4-BE49-F238E27FC236}">
                  <a16:creationId xmlns:a16="http://schemas.microsoft.com/office/drawing/2014/main" id="{FB8D0575-2E71-B09C-A92D-44A76EE54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5178" y="5029200"/>
              <a:ext cx="2183423" cy="16375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66961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9A2C56-D763-1043-2328-E2201BC3D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Exemple de câblage et de sa complexité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8D88E0-CB01-2854-FB76-EE918D0F4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1757"/>
            <a:ext cx="10515600" cy="4715206"/>
          </a:xfrm>
        </p:spPr>
        <p:txBody>
          <a:bodyPr/>
          <a:lstStyle/>
          <a:p>
            <a:r>
              <a:rPr lang="fr-BE" dirty="0"/>
              <a:t>Aiguillage</a:t>
            </a:r>
          </a:p>
        </p:txBody>
      </p:sp>
      <p:pic>
        <p:nvPicPr>
          <p:cNvPr id="19" name="Image 18" descr="Une image contenant croquis, art, typographie, léger&#10;&#10;Description générée automatiquement avec une confiance moyenne">
            <a:extLst>
              <a:ext uri="{FF2B5EF4-FFF2-40B4-BE49-F238E27FC236}">
                <a16:creationId xmlns:a16="http://schemas.microsoft.com/office/drawing/2014/main" id="{B783F72E-C503-14BD-8421-BF4195C12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811811" y="2855689"/>
            <a:ext cx="4715205" cy="1927340"/>
          </a:xfrm>
          <a:prstGeom prst="rect">
            <a:avLst/>
          </a:prstGeom>
        </p:spPr>
      </p:pic>
      <p:pic>
        <p:nvPicPr>
          <p:cNvPr id="13" name="Image 12" descr="Une image contenant main, doigt, personne, ongle&#10;&#10;Description générée automatiquement">
            <a:extLst>
              <a:ext uri="{FF2B5EF4-FFF2-40B4-BE49-F238E27FC236}">
                <a16:creationId xmlns:a16="http://schemas.microsoft.com/office/drawing/2014/main" id="{60B2BCC6-716D-FD9F-9B88-53913B312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493" y="4287084"/>
            <a:ext cx="2307693" cy="976715"/>
          </a:xfrm>
          <a:prstGeom prst="rect">
            <a:avLst/>
          </a:prstGeom>
        </p:spPr>
      </p:pic>
      <p:grpSp>
        <p:nvGrpSpPr>
          <p:cNvPr id="26" name="Groupe 25">
            <a:extLst>
              <a:ext uri="{FF2B5EF4-FFF2-40B4-BE49-F238E27FC236}">
                <a16:creationId xmlns:a16="http://schemas.microsoft.com/office/drawing/2014/main" id="{3E125220-457F-F788-9E04-EBADED432430}"/>
              </a:ext>
            </a:extLst>
          </p:cNvPr>
          <p:cNvGrpSpPr/>
          <p:nvPr/>
        </p:nvGrpSpPr>
        <p:grpSpPr>
          <a:xfrm>
            <a:off x="0" y="3428999"/>
            <a:ext cx="10314107" cy="3097305"/>
            <a:chOff x="0" y="3428999"/>
            <a:chExt cx="10314107" cy="3097305"/>
          </a:xfrm>
        </p:grpSpPr>
        <p:pic>
          <p:nvPicPr>
            <p:cNvPr id="21" name="Image 20" descr="Une image contenant capture d’écran&#10;&#10;Description générée automatiquement">
              <a:extLst>
                <a:ext uri="{FF2B5EF4-FFF2-40B4-BE49-F238E27FC236}">
                  <a16:creationId xmlns:a16="http://schemas.microsoft.com/office/drawing/2014/main" id="{DF6D3566-2489-D2C0-AC1A-58D585D2D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001294"/>
              <a:ext cx="2525010" cy="2525010"/>
            </a:xfrm>
            <a:prstGeom prst="rect">
              <a:avLst/>
            </a:prstGeom>
          </p:spPr>
        </p:pic>
        <p:pic>
          <p:nvPicPr>
            <p:cNvPr id="25" name="Image 24" descr="Une image contenant voiture&#10;&#10;Description générée automatiquement avec une confiance faible">
              <a:extLst>
                <a:ext uri="{FF2B5EF4-FFF2-40B4-BE49-F238E27FC236}">
                  <a16:creationId xmlns:a16="http://schemas.microsoft.com/office/drawing/2014/main" id="{8E626155-7FD7-7279-4030-1F3D3F0E1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405263" y="4538450"/>
              <a:ext cx="3018296" cy="799393"/>
            </a:xfrm>
            <a:prstGeom prst="rect">
              <a:avLst/>
            </a:prstGeom>
          </p:spPr>
        </p:pic>
      </p:grp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724D4283-B7CD-940B-9884-D00873C6E12F}"/>
              </a:ext>
            </a:extLst>
          </p:cNvPr>
          <p:cNvCxnSpPr/>
          <p:nvPr/>
        </p:nvCxnSpPr>
        <p:spPr>
          <a:xfrm>
            <a:off x="1511836" y="5785164"/>
            <a:ext cx="80748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B96C665D-39CF-E5CE-4919-0E9B5264070D}"/>
              </a:ext>
            </a:extLst>
          </p:cNvPr>
          <p:cNvCxnSpPr>
            <a:cxnSpLocks/>
          </p:cNvCxnSpPr>
          <p:nvPr/>
        </p:nvCxnSpPr>
        <p:spPr>
          <a:xfrm flipH="1">
            <a:off x="1580585" y="5340036"/>
            <a:ext cx="7934129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AF1F59EE-DC40-4F62-F2EA-C1E50D2B2C0E}"/>
              </a:ext>
            </a:extLst>
          </p:cNvPr>
          <p:cNvCxnSpPr>
            <a:cxnSpLocks/>
          </p:cNvCxnSpPr>
          <p:nvPr/>
        </p:nvCxnSpPr>
        <p:spPr>
          <a:xfrm flipH="1">
            <a:off x="1580584" y="5039763"/>
            <a:ext cx="7934129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EDE26ECD-5494-3BE2-D07C-5B0B26C7B2B3}"/>
              </a:ext>
            </a:extLst>
          </p:cNvPr>
          <p:cNvGrpSpPr/>
          <p:nvPr/>
        </p:nvGrpSpPr>
        <p:grpSpPr>
          <a:xfrm>
            <a:off x="8762521" y="1717703"/>
            <a:ext cx="2524027" cy="1849073"/>
            <a:chOff x="8762521" y="1717703"/>
            <a:chExt cx="2524027" cy="1849073"/>
          </a:xfrm>
        </p:grpSpPr>
        <p:pic>
          <p:nvPicPr>
            <p:cNvPr id="41" name="Image 40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292AE82C-8F7F-C36B-9E08-105DF66EB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2521" y="1717703"/>
              <a:ext cx="752192" cy="752192"/>
            </a:xfrm>
            <a:prstGeom prst="rect">
              <a:avLst/>
            </a:prstGeom>
          </p:spPr>
        </p:pic>
        <p:cxnSp>
          <p:nvCxnSpPr>
            <p:cNvPr id="45" name="Connecteur droit avec flèche 44">
              <a:extLst>
                <a:ext uri="{FF2B5EF4-FFF2-40B4-BE49-F238E27FC236}">
                  <a16:creationId xmlns:a16="http://schemas.microsoft.com/office/drawing/2014/main" id="{13CA904A-F1FA-9B2E-6334-E0726021ACA2}"/>
                </a:ext>
              </a:extLst>
            </p:cNvPr>
            <p:cNvCxnSpPr>
              <a:endCxn id="41" idx="2"/>
            </p:cNvCxnSpPr>
            <p:nvPr/>
          </p:nvCxnSpPr>
          <p:spPr>
            <a:xfrm flipH="1" flipV="1">
              <a:off x="9138617" y="2469895"/>
              <a:ext cx="1472798" cy="1088117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avec flèche 46">
              <a:extLst>
                <a:ext uri="{FF2B5EF4-FFF2-40B4-BE49-F238E27FC236}">
                  <a16:creationId xmlns:a16="http://schemas.microsoft.com/office/drawing/2014/main" id="{A7C49F86-2677-52AE-1F3E-47BE4875A4E7}"/>
                </a:ext>
              </a:extLst>
            </p:cNvPr>
            <p:cNvCxnSpPr/>
            <p:nvPr/>
          </p:nvCxnSpPr>
          <p:spPr>
            <a:xfrm flipH="1" flipV="1">
              <a:off x="9303085" y="2286178"/>
              <a:ext cx="1983463" cy="1280598"/>
            </a:xfrm>
            <a:prstGeom prst="straightConnector1">
              <a:avLst/>
            </a:prstGeom>
            <a:ln w="762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avec flèche 48">
              <a:extLst>
                <a:ext uri="{FF2B5EF4-FFF2-40B4-BE49-F238E27FC236}">
                  <a16:creationId xmlns:a16="http://schemas.microsoft.com/office/drawing/2014/main" id="{DF9A60C0-7DB2-6626-2922-62693AA67A4A}"/>
                </a:ext>
              </a:extLst>
            </p:cNvPr>
            <p:cNvCxnSpPr/>
            <p:nvPr/>
          </p:nvCxnSpPr>
          <p:spPr>
            <a:xfrm>
              <a:off x="9408762" y="2244691"/>
              <a:ext cx="1665837" cy="289711"/>
            </a:xfrm>
            <a:prstGeom prst="straightConnector1">
              <a:avLst/>
            </a:prstGeom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Image 51" descr="Une image contenant texte, ligne, capture d’écran, Parallèle&#10;&#10;Description générée automatiquement">
            <a:extLst>
              <a:ext uri="{FF2B5EF4-FFF2-40B4-BE49-F238E27FC236}">
                <a16:creationId xmlns:a16="http://schemas.microsoft.com/office/drawing/2014/main" id="{B1B1EA2D-A653-4B94-81F4-D8A245F923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33" y="2382959"/>
            <a:ext cx="1868717" cy="1237722"/>
          </a:xfrm>
          <a:prstGeom prst="rect">
            <a:avLst/>
          </a:prstGeom>
        </p:spPr>
      </p:pic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B82A468E-F9C1-C414-52DA-BBAC0DD59AE7}"/>
              </a:ext>
            </a:extLst>
          </p:cNvPr>
          <p:cNvCxnSpPr>
            <a:cxnSpLocks/>
          </p:cNvCxnSpPr>
          <p:nvPr/>
        </p:nvCxnSpPr>
        <p:spPr>
          <a:xfrm flipV="1">
            <a:off x="2924269" y="1990960"/>
            <a:ext cx="5787730" cy="779400"/>
          </a:xfrm>
          <a:prstGeom prst="straightConnector1">
            <a:avLst/>
          </a:prstGeom>
          <a:ln w="762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e 68">
            <a:extLst>
              <a:ext uri="{FF2B5EF4-FFF2-40B4-BE49-F238E27FC236}">
                <a16:creationId xmlns:a16="http://schemas.microsoft.com/office/drawing/2014/main" id="{610C65D1-558E-5028-5D23-78C5DE96A8CF}"/>
              </a:ext>
            </a:extLst>
          </p:cNvPr>
          <p:cNvGrpSpPr/>
          <p:nvPr/>
        </p:nvGrpSpPr>
        <p:grpSpPr>
          <a:xfrm>
            <a:off x="2893520" y="2286178"/>
            <a:ext cx="5869001" cy="1018337"/>
            <a:chOff x="2893520" y="2286178"/>
            <a:chExt cx="5869001" cy="1018337"/>
          </a:xfrm>
        </p:grpSpPr>
        <p:cxnSp>
          <p:nvCxnSpPr>
            <p:cNvPr id="59" name="Connecteur droit avec flèche 58">
              <a:extLst>
                <a:ext uri="{FF2B5EF4-FFF2-40B4-BE49-F238E27FC236}">
                  <a16:creationId xmlns:a16="http://schemas.microsoft.com/office/drawing/2014/main" id="{56F3E9C5-95B2-A4ED-B3C9-F41A7628E4BD}"/>
                </a:ext>
              </a:extLst>
            </p:cNvPr>
            <p:cNvCxnSpPr/>
            <p:nvPr/>
          </p:nvCxnSpPr>
          <p:spPr>
            <a:xfrm flipH="1">
              <a:off x="2893520" y="2286178"/>
              <a:ext cx="5869001" cy="727775"/>
            </a:xfrm>
            <a:prstGeom prst="straightConnector1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avec flèche 60">
              <a:extLst>
                <a:ext uri="{FF2B5EF4-FFF2-40B4-BE49-F238E27FC236}">
                  <a16:creationId xmlns:a16="http://schemas.microsoft.com/office/drawing/2014/main" id="{66F794B1-288D-592F-A5FA-B29F2403EF08}"/>
                </a:ext>
              </a:extLst>
            </p:cNvPr>
            <p:cNvCxnSpPr/>
            <p:nvPr/>
          </p:nvCxnSpPr>
          <p:spPr>
            <a:xfrm flipH="1">
              <a:off x="2987644" y="2770360"/>
              <a:ext cx="5774877" cy="534155"/>
            </a:xfrm>
            <a:prstGeom prst="straightConnector1">
              <a:avLst/>
            </a:prstGeom>
            <a:ln w="76200"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700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6E5094-F867-6B26-9510-101237DFB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Tout se passe bien jusqu’au jour ou</a:t>
            </a:r>
          </a:p>
        </p:txBody>
      </p:sp>
      <p:pic>
        <p:nvPicPr>
          <p:cNvPr id="5" name="Espace réservé du contenu 4" descr="Une image contenant personne, habits&#10;&#10;Description générée automatiquement">
            <a:extLst>
              <a:ext uri="{FF2B5EF4-FFF2-40B4-BE49-F238E27FC236}">
                <a16:creationId xmlns:a16="http://schemas.microsoft.com/office/drawing/2014/main" id="{2A863356-118F-A06C-8DEA-AADF345F403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0" y="1440000"/>
            <a:ext cx="5040000" cy="5040000"/>
          </a:xfrm>
        </p:spPr>
      </p:pic>
      <p:pic>
        <p:nvPicPr>
          <p:cNvPr id="7" name="Image 6" descr="Une image contenant fils électriques, câble, art&#10;&#10;Description générée automatiquement">
            <a:extLst>
              <a:ext uri="{FF2B5EF4-FFF2-40B4-BE49-F238E27FC236}">
                <a16:creationId xmlns:a16="http://schemas.microsoft.com/office/drawing/2014/main" id="{16B45C0F-B791-84C0-EB11-2B53C23D34F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0" y="1440000"/>
            <a:ext cx="5040000" cy="5040000"/>
          </a:xfrm>
          <a:prstGeom prst="rect">
            <a:avLst/>
          </a:prstGeom>
        </p:spPr>
      </p:pic>
      <p:pic>
        <p:nvPicPr>
          <p:cNvPr id="15" name="Image 14" descr="Une image contenant dessin, illustration, art, animation japonaise&#10;&#10;Description générée automatiquement">
            <a:extLst>
              <a:ext uri="{FF2B5EF4-FFF2-40B4-BE49-F238E27FC236}">
                <a16:creationId xmlns:a16="http://schemas.microsoft.com/office/drawing/2014/main" id="{AA57C2C2-41C9-0EA5-F1E1-0671BFAF2F1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0" y="2340000"/>
            <a:ext cx="504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60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2E1131-8D62-D3B2-6AAF-4920414DF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BE" strike="sngStrike" dirty="0"/>
              <a:t>La solution </a:t>
            </a:r>
            <a:r>
              <a:rPr lang="fr-BE" dirty="0"/>
              <a:t>– ( Une des solutions 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EF5224-4F9F-BFE7-5146-FA46287D1D57}"/>
              </a:ext>
            </a:extLst>
          </p:cNvPr>
          <p:cNvSpPr/>
          <p:nvPr/>
        </p:nvSpPr>
        <p:spPr>
          <a:xfrm>
            <a:off x="541155" y="2366477"/>
            <a:ext cx="4030845" cy="396541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F8E84A-8492-F6FF-A8F7-3753248E30F1}"/>
              </a:ext>
            </a:extLst>
          </p:cNvPr>
          <p:cNvSpPr/>
          <p:nvPr/>
        </p:nvSpPr>
        <p:spPr>
          <a:xfrm>
            <a:off x="7480854" y="2366477"/>
            <a:ext cx="4030845" cy="396541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8112C0C-A3AA-33FC-F858-027475A71495}"/>
              </a:ext>
            </a:extLst>
          </p:cNvPr>
          <p:cNvSpPr txBox="1"/>
          <p:nvPr/>
        </p:nvSpPr>
        <p:spPr>
          <a:xfrm>
            <a:off x="2068302" y="2047303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PUPITRE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AA9049B-ACAB-E6B0-7AF7-1674AD001F04}"/>
              </a:ext>
            </a:extLst>
          </p:cNvPr>
          <p:cNvSpPr txBox="1"/>
          <p:nvPr/>
        </p:nvSpPr>
        <p:spPr>
          <a:xfrm>
            <a:off x="9040221" y="2047303"/>
            <a:ext cx="912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RESEAU</a:t>
            </a:r>
          </a:p>
        </p:txBody>
      </p:sp>
      <p:pic>
        <p:nvPicPr>
          <p:cNvPr id="13" name="Image 12" descr="Une image contenant regarder, circuit&#10;&#10;Description générée automatiquement">
            <a:extLst>
              <a:ext uri="{FF2B5EF4-FFF2-40B4-BE49-F238E27FC236}">
                <a16:creationId xmlns:a16="http://schemas.microsoft.com/office/drawing/2014/main" id="{92BE3DF2-482B-4725-02FB-9D75C6701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97" y="2231969"/>
            <a:ext cx="994173" cy="1325564"/>
          </a:xfrm>
          <a:prstGeom prst="rect">
            <a:avLst/>
          </a:prstGeom>
        </p:spPr>
      </p:pic>
      <p:pic>
        <p:nvPicPr>
          <p:cNvPr id="14" name="Image 13" descr="Une image contenant regarder, circuit&#10;&#10;Description générée automatiquement">
            <a:extLst>
              <a:ext uri="{FF2B5EF4-FFF2-40B4-BE49-F238E27FC236}">
                <a16:creationId xmlns:a16="http://schemas.microsoft.com/office/drawing/2014/main" id="{2B774F56-2569-0B8A-BD35-B82F4BD4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181" y="2231969"/>
            <a:ext cx="994173" cy="1325564"/>
          </a:xfrm>
          <a:prstGeom prst="rect">
            <a:avLst/>
          </a:prstGeom>
        </p:spPr>
      </p:pic>
      <p:pic>
        <p:nvPicPr>
          <p:cNvPr id="15" name="Image 14" descr="Une image contenant regarder, circuit&#10;&#10;Description générée automatiquement">
            <a:extLst>
              <a:ext uri="{FF2B5EF4-FFF2-40B4-BE49-F238E27FC236}">
                <a16:creationId xmlns:a16="http://schemas.microsoft.com/office/drawing/2014/main" id="{56FDD20D-9F48-77C2-7E5B-318A9FD45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55" y="2231969"/>
            <a:ext cx="994173" cy="1325564"/>
          </a:xfrm>
          <a:prstGeom prst="rect">
            <a:avLst/>
          </a:prstGeom>
        </p:spPr>
      </p:pic>
      <p:pic>
        <p:nvPicPr>
          <p:cNvPr id="16" name="Image 15" descr="Une image contenant regarder, circuit&#10;&#10;Description générée automatiquement">
            <a:extLst>
              <a:ext uri="{FF2B5EF4-FFF2-40B4-BE49-F238E27FC236}">
                <a16:creationId xmlns:a16="http://schemas.microsoft.com/office/drawing/2014/main" id="{1EA762C2-201F-4220-5CA2-4945C58AD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249" y="2231969"/>
            <a:ext cx="994173" cy="1325564"/>
          </a:xfrm>
          <a:prstGeom prst="rect">
            <a:avLst/>
          </a:prstGeom>
        </p:spPr>
      </p:pic>
      <p:pic>
        <p:nvPicPr>
          <p:cNvPr id="22" name="Image 21" descr="Une image contenant voiture&#10;&#10;Description générée automatiquement avec une confiance faible">
            <a:extLst>
              <a:ext uri="{FF2B5EF4-FFF2-40B4-BE49-F238E27FC236}">
                <a16:creationId xmlns:a16="http://schemas.microsoft.com/office/drawing/2014/main" id="{1DFD3193-22E4-64DE-9E56-7295A6ED6C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01398" y="2878151"/>
            <a:ext cx="1392023" cy="368676"/>
          </a:xfrm>
          <a:prstGeom prst="rect">
            <a:avLst/>
          </a:prstGeom>
        </p:spPr>
      </p:pic>
      <p:pic>
        <p:nvPicPr>
          <p:cNvPr id="23" name="Image 22" descr="Une image contenant voiture&#10;&#10;Description générée automatiquement avec une confiance faible">
            <a:extLst>
              <a:ext uri="{FF2B5EF4-FFF2-40B4-BE49-F238E27FC236}">
                <a16:creationId xmlns:a16="http://schemas.microsoft.com/office/drawing/2014/main" id="{2D4D070E-93D1-1914-DEED-B1C69ACB7E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11521" y="2878151"/>
            <a:ext cx="1392023" cy="368676"/>
          </a:xfrm>
          <a:prstGeom prst="rect">
            <a:avLst/>
          </a:prstGeom>
        </p:spPr>
      </p:pic>
      <p:pic>
        <p:nvPicPr>
          <p:cNvPr id="24" name="Image 23" descr="Une image contenant voiture&#10;&#10;Description générée automatiquement avec une confiance faible">
            <a:extLst>
              <a:ext uri="{FF2B5EF4-FFF2-40B4-BE49-F238E27FC236}">
                <a16:creationId xmlns:a16="http://schemas.microsoft.com/office/drawing/2014/main" id="{E08256CF-C36C-4208-470B-951568535D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93179" y="2878152"/>
            <a:ext cx="1392023" cy="368676"/>
          </a:xfrm>
          <a:prstGeom prst="rect">
            <a:avLst/>
          </a:prstGeom>
        </p:spPr>
      </p:pic>
      <p:pic>
        <p:nvPicPr>
          <p:cNvPr id="25" name="Image 24" descr="Une image contenant voiture&#10;&#10;Description générée automatiquement avec une confiance faible">
            <a:extLst>
              <a:ext uri="{FF2B5EF4-FFF2-40B4-BE49-F238E27FC236}">
                <a16:creationId xmlns:a16="http://schemas.microsoft.com/office/drawing/2014/main" id="{568F74DA-EB58-4396-9994-435088F8D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38631" y="2878150"/>
            <a:ext cx="1392023" cy="368676"/>
          </a:xfrm>
          <a:prstGeom prst="rect">
            <a:avLst/>
          </a:prstGeom>
        </p:spPr>
      </p:pic>
      <p:pic>
        <p:nvPicPr>
          <p:cNvPr id="27" name="Image 26" descr="Une image contenant texte, ligne, capture d’écran, Parallèle&#10;&#10;Description générée automatiquement">
            <a:extLst>
              <a:ext uri="{FF2B5EF4-FFF2-40B4-BE49-F238E27FC236}">
                <a16:creationId xmlns:a16="http://schemas.microsoft.com/office/drawing/2014/main" id="{82FBF44B-B517-BD38-0D79-73B7EF6166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55" y="4913097"/>
            <a:ext cx="2161094" cy="1431374"/>
          </a:xfrm>
          <a:prstGeom prst="rect">
            <a:avLst/>
          </a:prstGeom>
        </p:spPr>
      </p:pic>
      <p:pic>
        <p:nvPicPr>
          <p:cNvPr id="29" name="Image 28" descr="Une image contenant diagramme, capture d’écran, Rectangle, conception">
            <a:extLst>
              <a:ext uri="{FF2B5EF4-FFF2-40B4-BE49-F238E27FC236}">
                <a16:creationId xmlns:a16="http://schemas.microsoft.com/office/drawing/2014/main" id="{9F53B4CA-BE3C-60E0-9003-33FDDCA0A8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636" y="4877496"/>
            <a:ext cx="2101733" cy="1454399"/>
          </a:xfrm>
          <a:prstGeom prst="rect">
            <a:avLst/>
          </a:prstGeom>
        </p:spPr>
      </p:pic>
      <p:pic>
        <p:nvPicPr>
          <p:cNvPr id="30" name="Image 29" descr="Une image contenant diagramme, capture d’écran, Rectangle, conception">
            <a:extLst>
              <a:ext uri="{FF2B5EF4-FFF2-40B4-BE49-F238E27FC236}">
                <a16:creationId xmlns:a16="http://schemas.microsoft.com/office/drawing/2014/main" id="{B7D8A91D-DFD5-332E-E990-7DD25F76E2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947" y="4939871"/>
            <a:ext cx="2006927" cy="1388793"/>
          </a:xfrm>
          <a:prstGeom prst="rect">
            <a:avLst/>
          </a:prstGeom>
        </p:spPr>
      </p:pic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75BD12FF-D018-8D11-5322-56A89E8A5125}"/>
              </a:ext>
            </a:extLst>
          </p:cNvPr>
          <p:cNvCxnSpPr>
            <a:stCxn id="4" idx="1"/>
            <a:endCxn id="4" idx="3"/>
          </p:cNvCxnSpPr>
          <p:nvPr/>
        </p:nvCxnSpPr>
        <p:spPr>
          <a:xfrm>
            <a:off x="541155" y="4349186"/>
            <a:ext cx="40308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0182DEB0-01DA-6F11-9DEA-7193965B7431}"/>
              </a:ext>
            </a:extLst>
          </p:cNvPr>
          <p:cNvCxnSpPr>
            <a:stCxn id="5" idx="1"/>
            <a:endCxn id="5" idx="3"/>
          </p:cNvCxnSpPr>
          <p:nvPr/>
        </p:nvCxnSpPr>
        <p:spPr>
          <a:xfrm>
            <a:off x="7480854" y="4349186"/>
            <a:ext cx="40308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ZoneTexte 34">
            <a:extLst>
              <a:ext uri="{FF2B5EF4-FFF2-40B4-BE49-F238E27FC236}">
                <a16:creationId xmlns:a16="http://schemas.microsoft.com/office/drawing/2014/main" id="{93891E35-AF36-50D4-FABE-DCDAAD102EF5}"/>
              </a:ext>
            </a:extLst>
          </p:cNvPr>
          <p:cNvSpPr txBox="1"/>
          <p:nvPr/>
        </p:nvSpPr>
        <p:spPr>
          <a:xfrm>
            <a:off x="1586176" y="3979854"/>
            <a:ext cx="1248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ENCODAGE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C51386EF-4A30-75B2-59C0-C05B546449EE}"/>
              </a:ext>
            </a:extLst>
          </p:cNvPr>
          <p:cNvSpPr txBox="1"/>
          <p:nvPr/>
        </p:nvSpPr>
        <p:spPr>
          <a:xfrm>
            <a:off x="1586176" y="4268330"/>
            <a:ext cx="1239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DECODAGE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423D5FC-3C61-4222-47BD-E90C38DF5089}"/>
              </a:ext>
            </a:extLst>
          </p:cNvPr>
          <p:cNvSpPr txBox="1"/>
          <p:nvPr/>
        </p:nvSpPr>
        <p:spPr>
          <a:xfrm>
            <a:off x="8934642" y="4385874"/>
            <a:ext cx="1248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ENCODAGE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E06FAC9E-7E06-F80C-2708-A396DBBBA2FB}"/>
              </a:ext>
            </a:extLst>
          </p:cNvPr>
          <p:cNvSpPr txBox="1"/>
          <p:nvPr/>
        </p:nvSpPr>
        <p:spPr>
          <a:xfrm>
            <a:off x="8934642" y="3979854"/>
            <a:ext cx="1239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DECODAGE</a:t>
            </a:r>
          </a:p>
        </p:txBody>
      </p: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98345E7C-7EDB-EE8D-01F5-C74AE2BC1EBC}"/>
              </a:ext>
            </a:extLst>
          </p:cNvPr>
          <p:cNvCxnSpPr>
            <a:stCxn id="13" idx="2"/>
            <a:endCxn id="35" idx="1"/>
          </p:cNvCxnSpPr>
          <p:nvPr/>
        </p:nvCxnSpPr>
        <p:spPr>
          <a:xfrm>
            <a:off x="933584" y="3557533"/>
            <a:ext cx="652592" cy="6069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A8247417-C6F1-C46E-2827-088DC9BBB03A}"/>
              </a:ext>
            </a:extLst>
          </p:cNvPr>
          <p:cNvCxnSpPr>
            <a:stCxn id="14" idx="2"/>
            <a:endCxn id="35" idx="0"/>
          </p:cNvCxnSpPr>
          <p:nvPr/>
        </p:nvCxnSpPr>
        <p:spPr>
          <a:xfrm>
            <a:off x="1713268" y="3557533"/>
            <a:ext cx="497086" cy="422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589A3B1C-9A3E-97F9-6936-3D1B4A270157}"/>
              </a:ext>
            </a:extLst>
          </p:cNvPr>
          <p:cNvCxnSpPr>
            <a:stCxn id="15" idx="2"/>
            <a:endCxn id="35" idx="0"/>
          </p:cNvCxnSpPr>
          <p:nvPr/>
        </p:nvCxnSpPr>
        <p:spPr>
          <a:xfrm flipH="1">
            <a:off x="2210354" y="3557533"/>
            <a:ext cx="266488" cy="422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avec flèche 45">
            <a:extLst>
              <a:ext uri="{FF2B5EF4-FFF2-40B4-BE49-F238E27FC236}">
                <a16:creationId xmlns:a16="http://schemas.microsoft.com/office/drawing/2014/main" id="{2433AB42-042E-6C41-86EA-65F5CB90E87F}"/>
              </a:ext>
            </a:extLst>
          </p:cNvPr>
          <p:cNvCxnSpPr>
            <a:stCxn id="16" idx="2"/>
            <a:endCxn id="35" idx="3"/>
          </p:cNvCxnSpPr>
          <p:nvPr/>
        </p:nvCxnSpPr>
        <p:spPr>
          <a:xfrm flipH="1">
            <a:off x="2834531" y="3557533"/>
            <a:ext cx="364805" cy="6069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B834D772-3107-0D3C-D6CD-64BE687F9C85}"/>
              </a:ext>
            </a:extLst>
          </p:cNvPr>
          <p:cNvCxnSpPr>
            <a:cxnSpLocks/>
            <a:stCxn id="36" idx="2"/>
            <a:endCxn id="27" idx="0"/>
          </p:cNvCxnSpPr>
          <p:nvPr/>
        </p:nvCxnSpPr>
        <p:spPr>
          <a:xfrm flipH="1">
            <a:off x="1621702" y="4637662"/>
            <a:ext cx="584099" cy="2754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avec flèche 49">
            <a:extLst>
              <a:ext uri="{FF2B5EF4-FFF2-40B4-BE49-F238E27FC236}">
                <a16:creationId xmlns:a16="http://schemas.microsoft.com/office/drawing/2014/main" id="{825A7181-8C60-74B8-F428-7013C5E715A1}"/>
              </a:ext>
            </a:extLst>
          </p:cNvPr>
          <p:cNvCxnSpPr>
            <a:stCxn id="38" idx="1"/>
            <a:endCxn id="22" idx="3"/>
          </p:cNvCxnSpPr>
          <p:nvPr/>
        </p:nvCxnSpPr>
        <p:spPr>
          <a:xfrm flipH="1" flipV="1">
            <a:off x="7697410" y="3758501"/>
            <a:ext cx="1237232" cy="4060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4B2BB68F-D2F8-BDFA-1EB2-6EE73F4A30DD}"/>
              </a:ext>
            </a:extLst>
          </p:cNvPr>
          <p:cNvCxnSpPr>
            <a:stCxn id="38" idx="1"/>
            <a:endCxn id="23" idx="3"/>
          </p:cNvCxnSpPr>
          <p:nvPr/>
        </p:nvCxnSpPr>
        <p:spPr>
          <a:xfrm flipH="1" flipV="1">
            <a:off x="8107533" y="3758501"/>
            <a:ext cx="827109" cy="4060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avec flèche 53">
            <a:extLst>
              <a:ext uri="{FF2B5EF4-FFF2-40B4-BE49-F238E27FC236}">
                <a16:creationId xmlns:a16="http://schemas.microsoft.com/office/drawing/2014/main" id="{FA4074F4-9D4C-69B5-254E-D1026B11FE12}"/>
              </a:ext>
            </a:extLst>
          </p:cNvPr>
          <p:cNvCxnSpPr>
            <a:stCxn id="38" idx="1"/>
            <a:endCxn id="24" idx="3"/>
          </p:cNvCxnSpPr>
          <p:nvPr/>
        </p:nvCxnSpPr>
        <p:spPr>
          <a:xfrm flipH="1" flipV="1">
            <a:off x="8489191" y="3758502"/>
            <a:ext cx="445451" cy="4060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05AE2DAF-75AE-0751-34EB-D8787038B440}"/>
              </a:ext>
            </a:extLst>
          </p:cNvPr>
          <p:cNvCxnSpPr>
            <a:stCxn id="38" idx="1"/>
            <a:endCxn id="25" idx="3"/>
          </p:cNvCxnSpPr>
          <p:nvPr/>
        </p:nvCxnSpPr>
        <p:spPr>
          <a:xfrm flipV="1">
            <a:off x="8934642" y="3758500"/>
            <a:ext cx="1" cy="4060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avec flèche 57">
            <a:extLst>
              <a:ext uri="{FF2B5EF4-FFF2-40B4-BE49-F238E27FC236}">
                <a16:creationId xmlns:a16="http://schemas.microsoft.com/office/drawing/2014/main" id="{62A35025-B5F2-6958-CF6E-356D60AF6881}"/>
              </a:ext>
            </a:extLst>
          </p:cNvPr>
          <p:cNvCxnSpPr>
            <a:cxnSpLocks/>
            <a:stCxn id="29" idx="0"/>
            <a:endCxn id="37" idx="2"/>
          </p:cNvCxnSpPr>
          <p:nvPr/>
        </p:nvCxnSpPr>
        <p:spPr>
          <a:xfrm flipV="1">
            <a:off x="8585503" y="4755206"/>
            <a:ext cx="973317" cy="1222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>
            <a:extLst>
              <a:ext uri="{FF2B5EF4-FFF2-40B4-BE49-F238E27FC236}">
                <a16:creationId xmlns:a16="http://schemas.microsoft.com/office/drawing/2014/main" id="{73E34625-1630-268D-3791-38DA67C7F510}"/>
              </a:ext>
            </a:extLst>
          </p:cNvPr>
          <p:cNvCxnSpPr>
            <a:cxnSpLocks/>
            <a:stCxn id="30" idx="0"/>
            <a:endCxn id="37" idx="2"/>
          </p:cNvCxnSpPr>
          <p:nvPr/>
        </p:nvCxnSpPr>
        <p:spPr>
          <a:xfrm flipH="1" flipV="1">
            <a:off x="9558820" y="4755206"/>
            <a:ext cx="784591" cy="1846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Image 61">
            <a:extLst>
              <a:ext uri="{FF2B5EF4-FFF2-40B4-BE49-F238E27FC236}">
                <a16:creationId xmlns:a16="http://schemas.microsoft.com/office/drawing/2014/main" id="{F8A6C83F-8BF6-C11C-B3CC-4AA7BD9F71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8177">
            <a:off x="3055564" y="3509276"/>
            <a:ext cx="5626722" cy="131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85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9EFEB62-7C1E-FFA8-05FC-4BC7ED833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La suite par la pratique (au prochain numéro)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1895DFB-60B6-9353-17AB-07845C1BA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5277684"/>
            <a:ext cx="4620584" cy="77549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/>
              <a:t>QUESTIONS /REPONSES</a:t>
            </a:r>
          </a:p>
        </p:txBody>
      </p:sp>
      <p:pic>
        <p:nvPicPr>
          <p:cNvPr id="5" name="Image 4" descr="Une image contenant jouet, dessin humoristique&#10;&#10;Description générée automatiquement">
            <a:extLst>
              <a:ext uri="{FF2B5EF4-FFF2-40B4-BE49-F238E27FC236}">
                <a16:creationId xmlns:a16="http://schemas.microsoft.com/office/drawing/2014/main" id="{4EB1BFEB-D895-9548-AD5C-9A18AC1156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54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87967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110</Words>
  <Application>Microsoft Office PowerPoint</Application>
  <PresentationFormat>Grand écran</PresentationFormat>
  <Paragraphs>21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Le câblage d’un réseau  ferroviaire</vt:lpstr>
      <vt:lpstr>Les souhaits et bien souvent la réalité</vt:lpstr>
      <vt:lpstr>Exemple de câblage et de sa complexité</vt:lpstr>
      <vt:lpstr>Tout se passe bien jusqu’au jour ou</vt:lpstr>
      <vt:lpstr>La solution – ( Une des solutions )</vt:lpstr>
      <vt:lpstr>La suite par la pratique (au prochain numéro)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câblage d’un réseau  ferroviaire</dc:title>
  <dc:creator>Jean-Francois .</dc:creator>
  <cp:lastModifiedBy>Jean-Francois .</cp:lastModifiedBy>
  <cp:revision>1</cp:revision>
  <dcterms:created xsi:type="dcterms:W3CDTF">2023-06-16T10:49:28Z</dcterms:created>
  <dcterms:modified xsi:type="dcterms:W3CDTF">2023-06-16T15:20:01Z</dcterms:modified>
</cp:coreProperties>
</file>